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1"/>
  </p:sldMasterIdLst>
  <p:notesMasterIdLst>
    <p:notesMasterId r:id="rId40"/>
  </p:notesMasterIdLst>
  <p:sldIdLst>
    <p:sldId id="256" r:id="rId2"/>
    <p:sldId id="257" r:id="rId3"/>
    <p:sldId id="335" r:id="rId4"/>
    <p:sldId id="291" r:id="rId5"/>
    <p:sldId id="332" r:id="rId6"/>
    <p:sldId id="357" r:id="rId7"/>
    <p:sldId id="388" r:id="rId8"/>
    <p:sldId id="389" r:id="rId9"/>
    <p:sldId id="370" r:id="rId10"/>
    <p:sldId id="378" r:id="rId11"/>
    <p:sldId id="439" r:id="rId12"/>
    <p:sldId id="380" r:id="rId13"/>
    <p:sldId id="440" r:id="rId14"/>
    <p:sldId id="437" r:id="rId15"/>
    <p:sldId id="420" r:id="rId16"/>
    <p:sldId id="421" r:id="rId17"/>
    <p:sldId id="441" r:id="rId18"/>
    <p:sldId id="446" r:id="rId19"/>
    <p:sldId id="412" r:id="rId20"/>
    <p:sldId id="422" r:id="rId21"/>
    <p:sldId id="447" r:id="rId22"/>
    <p:sldId id="413" r:id="rId23"/>
    <p:sldId id="444" r:id="rId24"/>
    <p:sldId id="379" r:id="rId25"/>
    <p:sldId id="426" r:id="rId26"/>
    <p:sldId id="432" r:id="rId27"/>
    <p:sldId id="431" r:id="rId28"/>
    <p:sldId id="436" r:id="rId29"/>
    <p:sldId id="396" r:id="rId30"/>
    <p:sldId id="442" r:id="rId31"/>
    <p:sldId id="443" r:id="rId32"/>
    <p:sldId id="448" r:id="rId33"/>
    <p:sldId id="449" r:id="rId34"/>
    <p:sldId id="377" r:id="rId35"/>
    <p:sldId id="445" r:id="rId36"/>
    <p:sldId id="336" r:id="rId37"/>
    <p:sldId id="326" r:id="rId38"/>
    <p:sldId id="33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CBBBBBDB-5B98-4E59-9183-11FAEFEADC4E}">
          <p14:sldIdLst>
            <p14:sldId id="256"/>
            <p14:sldId id="257"/>
            <p14:sldId id="335"/>
            <p14:sldId id="291"/>
            <p14:sldId id="332"/>
            <p14:sldId id="357"/>
            <p14:sldId id="388"/>
            <p14:sldId id="389"/>
            <p14:sldId id="370"/>
            <p14:sldId id="378"/>
            <p14:sldId id="439"/>
            <p14:sldId id="380"/>
            <p14:sldId id="440"/>
            <p14:sldId id="437"/>
            <p14:sldId id="420"/>
            <p14:sldId id="421"/>
            <p14:sldId id="441"/>
            <p14:sldId id="446"/>
            <p14:sldId id="412"/>
            <p14:sldId id="422"/>
            <p14:sldId id="447"/>
            <p14:sldId id="413"/>
            <p14:sldId id="444"/>
            <p14:sldId id="379"/>
            <p14:sldId id="426"/>
            <p14:sldId id="432"/>
            <p14:sldId id="431"/>
            <p14:sldId id="436"/>
            <p14:sldId id="396"/>
            <p14:sldId id="442"/>
            <p14:sldId id="443"/>
            <p14:sldId id="448"/>
            <p14:sldId id="449"/>
            <p14:sldId id="377"/>
            <p14:sldId id="445"/>
          </p14:sldIdLst>
        </p14:section>
        <p14:section name="Section sans titre" id="{E9E9ECDA-CF18-45C0-B5FC-C1AE1C88016A}">
          <p14:sldIdLst>
            <p14:sldId id="336"/>
            <p14:sldId id="326"/>
            <p14:sldId id="3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HRI Asma" initials="TA" lastIdx="4" clrIdx="0">
    <p:extLst>
      <p:ext uri="{19B8F6BF-5375-455C-9EA6-DF929625EA0E}">
        <p15:presenceInfo xmlns:p15="http://schemas.microsoft.com/office/powerpoint/2012/main" userId="S::asma.tahri@softeam.fr::34ef5283-a9a8-43af-80d9-fd23723ab025" providerId="AD"/>
      </p:ext>
    </p:extLst>
  </p:cmAuthor>
  <p:cmAuthor id="2" name="TAHRI Asma" initials="TA [2]" lastIdx="1" clrIdx="1">
    <p:extLst>
      <p:ext uri="{19B8F6BF-5375-455C-9EA6-DF929625EA0E}">
        <p15:presenceInfo xmlns:p15="http://schemas.microsoft.com/office/powerpoint/2012/main" userId="TAHRI As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C8D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32"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510D9-1332-4BA6-B2C7-310E153BEFC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DFF7E8E5-92C3-480D-8D0A-0F72D3647B3A}">
      <dgm:prSet/>
      <dgm:spPr/>
      <dgm:t>
        <a:bodyPr/>
        <a:lstStyle/>
        <a:p>
          <a:r>
            <a:rPr lang="fr-FR" b="0" i="0" dirty="0"/>
            <a:t>Problématique</a:t>
          </a:r>
          <a:endParaRPr lang="fr-FR" dirty="0"/>
        </a:p>
      </dgm:t>
    </dgm:pt>
    <dgm:pt modelId="{9D622133-EBD2-42CC-BD46-4952361647DA}" type="parTrans" cxnId="{D5108C02-5B51-4AAE-B6F3-1CEF7EB60530}">
      <dgm:prSet/>
      <dgm:spPr/>
      <dgm:t>
        <a:bodyPr/>
        <a:lstStyle/>
        <a:p>
          <a:endParaRPr lang="fr-FR"/>
        </a:p>
      </dgm:t>
    </dgm:pt>
    <dgm:pt modelId="{CFE95F0F-07E4-451F-BC09-AE6EAD79148D}" type="sibTrans" cxnId="{D5108C02-5B51-4AAE-B6F3-1CEF7EB60530}">
      <dgm:prSet/>
      <dgm:spPr/>
      <dgm:t>
        <a:bodyPr/>
        <a:lstStyle/>
        <a:p>
          <a:endParaRPr lang="fr-FR"/>
        </a:p>
      </dgm:t>
    </dgm:pt>
    <dgm:pt modelId="{FAA3D71E-8F25-4F85-8E43-EDCC5FA74B94}">
      <dgm:prSet/>
      <dgm:spPr/>
      <dgm:t>
        <a:bodyPr/>
        <a:lstStyle/>
        <a:p>
          <a:r>
            <a:rPr lang="fr-FR" b="0" i="0" dirty="0" smtClean="0"/>
            <a:t>Analyse exploratoire</a:t>
          </a:r>
          <a:endParaRPr lang="fr-FR" b="0" i="0" dirty="0"/>
        </a:p>
      </dgm:t>
    </dgm:pt>
    <dgm:pt modelId="{676417B9-BFA1-4140-A073-B728C2765E62}" type="parTrans" cxnId="{EDEBF31E-5E1D-4A95-AB83-15239663A104}">
      <dgm:prSet/>
      <dgm:spPr/>
      <dgm:t>
        <a:bodyPr/>
        <a:lstStyle/>
        <a:p>
          <a:endParaRPr lang="fr-FR"/>
        </a:p>
      </dgm:t>
    </dgm:pt>
    <dgm:pt modelId="{F57799E0-CDDF-4547-B078-B3085EE793A6}" type="sibTrans" cxnId="{EDEBF31E-5E1D-4A95-AB83-15239663A104}">
      <dgm:prSet/>
      <dgm:spPr/>
      <dgm:t>
        <a:bodyPr/>
        <a:lstStyle/>
        <a:p>
          <a:endParaRPr lang="fr-FR"/>
        </a:p>
      </dgm:t>
    </dgm:pt>
    <dgm:pt modelId="{2BC11E81-8C2F-4594-AFFE-9ACA47E6E7C1}">
      <dgm:prSet/>
      <dgm:spPr/>
      <dgm:t>
        <a:bodyPr/>
        <a:lstStyle/>
        <a:p>
          <a:r>
            <a:rPr lang="fr-FR" b="0" i="0" dirty="0" smtClean="0"/>
            <a:t>Données textuelles</a:t>
          </a:r>
          <a:endParaRPr lang="fr-FR" b="0" i="0" dirty="0"/>
        </a:p>
      </dgm:t>
    </dgm:pt>
    <dgm:pt modelId="{A1F54300-9B50-4078-9143-544455E4DE95}" type="parTrans" cxnId="{3BDB7BFC-C45A-4D1F-9E93-61F8B42404FC}">
      <dgm:prSet/>
      <dgm:spPr/>
      <dgm:t>
        <a:bodyPr/>
        <a:lstStyle/>
        <a:p>
          <a:endParaRPr lang="fr-FR"/>
        </a:p>
      </dgm:t>
    </dgm:pt>
    <dgm:pt modelId="{F368DBC1-4371-4A2C-854B-5B426ACAFDB9}" type="sibTrans" cxnId="{3BDB7BFC-C45A-4D1F-9E93-61F8B42404FC}">
      <dgm:prSet/>
      <dgm:spPr/>
      <dgm:t>
        <a:bodyPr/>
        <a:lstStyle/>
        <a:p>
          <a:endParaRPr lang="fr-FR"/>
        </a:p>
      </dgm:t>
    </dgm:pt>
    <dgm:pt modelId="{D38EEB07-2337-409C-969B-8D53087743EF}">
      <dgm:prSet/>
      <dgm:spPr/>
      <dgm:t>
        <a:bodyPr/>
        <a:lstStyle/>
        <a:p>
          <a:r>
            <a:rPr lang="fr-FR" b="0" i="0" dirty="0" smtClean="0"/>
            <a:t>Données visuelles</a:t>
          </a:r>
          <a:endParaRPr lang="fr-FR" b="0" i="0" dirty="0"/>
        </a:p>
      </dgm:t>
    </dgm:pt>
    <dgm:pt modelId="{1E816E95-2E3C-4451-8D7B-F22474091AC3}" type="parTrans" cxnId="{CF30A6EC-35AB-4AE2-987D-AF7C1DBC5EA6}">
      <dgm:prSet/>
      <dgm:spPr/>
      <dgm:t>
        <a:bodyPr/>
        <a:lstStyle/>
        <a:p>
          <a:endParaRPr lang="fr-FR"/>
        </a:p>
      </dgm:t>
    </dgm:pt>
    <dgm:pt modelId="{0FD6BBDB-84D9-4D23-A7CF-F8A36A1438C1}" type="sibTrans" cxnId="{CF30A6EC-35AB-4AE2-987D-AF7C1DBC5EA6}">
      <dgm:prSet/>
      <dgm:spPr/>
      <dgm:t>
        <a:bodyPr/>
        <a:lstStyle/>
        <a:p>
          <a:endParaRPr lang="fr-FR"/>
        </a:p>
      </dgm:t>
    </dgm:pt>
    <dgm:pt modelId="{B81C9210-5C37-4A0B-AB6B-D980A9D8AE60}">
      <dgm:prSet/>
      <dgm:spPr/>
      <dgm:t>
        <a:bodyPr/>
        <a:lstStyle/>
        <a:p>
          <a:r>
            <a:rPr lang="fr-FR" b="0" i="0" dirty="0" smtClean="0"/>
            <a:t>Conclusion</a:t>
          </a:r>
          <a:endParaRPr lang="fr-FR" dirty="0"/>
        </a:p>
      </dgm:t>
    </dgm:pt>
    <dgm:pt modelId="{046596D4-3B15-4C77-A8BB-CCC7EBA67603}" type="parTrans" cxnId="{762FCCF5-286B-474A-B829-885D1A1A19ED}">
      <dgm:prSet/>
      <dgm:spPr/>
      <dgm:t>
        <a:bodyPr/>
        <a:lstStyle/>
        <a:p>
          <a:endParaRPr lang="fr-FR"/>
        </a:p>
      </dgm:t>
    </dgm:pt>
    <dgm:pt modelId="{411E38D6-4F4E-41EB-8851-549858CCEE76}" type="sibTrans" cxnId="{762FCCF5-286B-474A-B829-885D1A1A19ED}">
      <dgm:prSet/>
      <dgm:spPr/>
      <dgm:t>
        <a:bodyPr/>
        <a:lstStyle/>
        <a:p>
          <a:endParaRPr lang="fr-FR"/>
        </a:p>
      </dgm:t>
    </dgm:pt>
    <dgm:pt modelId="{56A0C9CC-CE5F-4FA7-A672-D15A5CDA28DC}">
      <dgm:prSet/>
      <dgm:spPr/>
      <dgm:t>
        <a:bodyPr/>
        <a:lstStyle/>
        <a:p>
          <a:r>
            <a:rPr lang="fr-FR" b="0" i="0" dirty="0" smtClean="0"/>
            <a:t>Réseau de neurones </a:t>
          </a:r>
          <a:r>
            <a:rPr lang="fr-FR" b="0" i="0" dirty="0" err="1" smtClean="0"/>
            <a:t>Convulutif</a:t>
          </a:r>
          <a:r>
            <a:rPr lang="fr-FR" b="0" i="0" dirty="0" smtClean="0"/>
            <a:t> (</a:t>
          </a:r>
          <a:r>
            <a:rPr lang="fr-FR" b="0" i="0" dirty="0" err="1" smtClean="0"/>
            <a:t>DensNet</a:t>
          </a:r>
          <a:r>
            <a:rPr lang="fr-FR" b="0" i="0" dirty="0" smtClean="0"/>
            <a:t>)</a:t>
          </a:r>
          <a:endParaRPr lang="fr-FR" b="0" i="0" dirty="0"/>
        </a:p>
      </dgm:t>
    </dgm:pt>
    <dgm:pt modelId="{6901BBAA-DA24-4917-A85F-217C54902F49}" type="parTrans" cxnId="{080BF9FE-516F-40D3-8870-18E83CF0F0F2}">
      <dgm:prSet/>
      <dgm:spPr/>
      <dgm:t>
        <a:bodyPr/>
        <a:lstStyle/>
        <a:p>
          <a:endParaRPr lang="fr-FR"/>
        </a:p>
      </dgm:t>
    </dgm:pt>
    <dgm:pt modelId="{01D0AAFD-33A1-44FC-96F0-FC5A2304FC11}" type="sibTrans" cxnId="{080BF9FE-516F-40D3-8870-18E83CF0F0F2}">
      <dgm:prSet/>
      <dgm:spPr/>
      <dgm:t>
        <a:bodyPr/>
        <a:lstStyle/>
        <a:p>
          <a:endParaRPr lang="fr-FR"/>
        </a:p>
      </dgm:t>
    </dgm:pt>
    <dgm:pt modelId="{2B35E3C1-9279-49A1-8F39-7CC136D949D4}" type="pres">
      <dgm:prSet presAssocID="{DF9510D9-1332-4BA6-B2C7-310E153BEFCF}" presName="Name0" presStyleCnt="0">
        <dgm:presLayoutVars>
          <dgm:chMax val="7"/>
          <dgm:chPref val="7"/>
          <dgm:dir/>
        </dgm:presLayoutVars>
      </dgm:prSet>
      <dgm:spPr/>
      <dgm:t>
        <a:bodyPr/>
        <a:lstStyle/>
        <a:p>
          <a:endParaRPr lang="fr-FR"/>
        </a:p>
      </dgm:t>
    </dgm:pt>
    <dgm:pt modelId="{DDA387AE-82E3-4193-AE38-DB816DC18C78}" type="pres">
      <dgm:prSet presAssocID="{DF9510D9-1332-4BA6-B2C7-310E153BEFCF}" presName="Name1" presStyleCnt="0"/>
      <dgm:spPr/>
    </dgm:pt>
    <dgm:pt modelId="{B15512EB-812A-47A3-B220-11A1C1AA7C6D}" type="pres">
      <dgm:prSet presAssocID="{DF9510D9-1332-4BA6-B2C7-310E153BEFCF}" presName="cycle" presStyleCnt="0"/>
      <dgm:spPr/>
    </dgm:pt>
    <dgm:pt modelId="{7748EF2E-EEDF-4D01-95A2-3F2E12A18EFD}" type="pres">
      <dgm:prSet presAssocID="{DF9510D9-1332-4BA6-B2C7-310E153BEFCF}" presName="srcNode" presStyleLbl="node1" presStyleIdx="0" presStyleCnt="6"/>
      <dgm:spPr/>
    </dgm:pt>
    <dgm:pt modelId="{85BC2A01-FA9D-4EFF-A874-3F8302AAFD04}" type="pres">
      <dgm:prSet presAssocID="{DF9510D9-1332-4BA6-B2C7-310E153BEFCF}" presName="conn" presStyleLbl="parChTrans1D2" presStyleIdx="0" presStyleCnt="1"/>
      <dgm:spPr/>
      <dgm:t>
        <a:bodyPr/>
        <a:lstStyle/>
        <a:p>
          <a:endParaRPr lang="fr-FR"/>
        </a:p>
      </dgm:t>
    </dgm:pt>
    <dgm:pt modelId="{74E7A4BA-F952-4261-878A-B4B22AD6DEE1}" type="pres">
      <dgm:prSet presAssocID="{DF9510D9-1332-4BA6-B2C7-310E153BEFCF}" presName="extraNode" presStyleLbl="node1" presStyleIdx="0" presStyleCnt="6"/>
      <dgm:spPr/>
    </dgm:pt>
    <dgm:pt modelId="{D9BA9484-7B4C-4E72-A057-24766B810640}" type="pres">
      <dgm:prSet presAssocID="{DF9510D9-1332-4BA6-B2C7-310E153BEFCF}" presName="dstNode" presStyleLbl="node1" presStyleIdx="0" presStyleCnt="6"/>
      <dgm:spPr/>
    </dgm:pt>
    <dgm:pt modelId="{96DB5AF3-C108-4C08-AC42-5CB21198DD7F}" type="pres">
      <dgm:prSet presAssocID="{DFF7E8E5-92C3-480D-8D0A-0F72D3647B3A}" presName="text_1" presStyleLbl="node1" presStyleIdx="0" presStyleCnt="6">
        <dgm:presLayoutVars>
          <dgm:bulletEnabled val="1"/>
        </dgm:presLayoutVars>
      </dgm:prSet>
      <dgm:spPr/>
      <dgm:t>
        <a:bodyPr/>
        <a:lstStyle/>
        <a:p>
          <a:endParaRPr lang="fr-FR"/>
        </a:p>
      </dgm:t>
    </dgm:pt>
    <dgm:pt modelId="{C4EFE8EC-29D6-468A-B357-15EEA1A0EDD9}" type="pres">
      <dgm:prSet presAssocID="{DFF7E8E5-92C3-480D-8D0A-0F72D3647B3A}" presName="accent_1" presStyleCnt="0"/>
      <dgm:spPr/>
    </dgm:pt>
    <dgm:pt modelId="{6D95F1BA-15A3-4BBE-9120-0255F399314A}" type="pres">
      <dgm:prSet presAssocID="{DFF7E8E5-92C3-480D-8D0A-0F72D3647B3A}" presName="accentRepeatNode" presStyleLbl="solidFgAcc1" presStyleIdx="0" presStyleCnt="6"/>
      <dgm:spPr/>
    </dgm:pt>
    <dgm:pt modelId="{8A84C722-231D-41B9-93AE-78BA64C3B178}" type="pres">
      <dgm:prSet presAssocID="{FAA3D71E-8F25-4F85-8E43-EDCC5FA74B94}" presName="text_2" presStyleLbl="node1" presStyleIdx="1" presStyleCnt="6" custLinFactNeighborX="-834" custLinFactNeighborY="-14053">
        <dgm:presLayoutVars>
          <dgm:bulletEnabled val="1"/>
        </dgm:presLayoutVars>
      </dgm:prSet>
      <dgm:spPr/>
      <dgm:t>
        <a:bodyPr/>
        <a:lstStyle/>
        <a:p>
          <a:endParaRPr lang="fr-FR"/>
        </a:p>
      </dgm:t>
    </dgm:pt>
    <dgm:pt modelId="{8D9E54A0-D330-4FB5-9E07-3ED01D2ED3E2}" type="pres">
      <dgm:prSet presAssocID="{FAA3D71E-8F25-4F85-8E43-EDCC5FA74B94}" presName="accent_2" presStyleCnt="0"/>
      <dgm:spPr/>
    </dgm:pt>
    <dgm:pt modelId="{2EB59475-0A66-45B8-BA78-946045A0041B}" type="pres">
      <dgm:prSet presAssocID="{FAA3D71E-8F25-4F85-8E43-EDCC5FA74B94}" presName="accentRepeatNode" presStyleLbl="solidFgAcc1" presStyleIdx="1" presStyleCnt="6"/>
      <dgm:spPr/>
    </dgm:pt>
    <dgm:pt modelId="{402E870C-95AE-4B76-98E0-CAF13FB61A33}" type="pres">
      <dgm:prSet presAssocID="{2BC11E81-8C2F-4594-AFFE-9ACA47E6E7C1}" presName="text_3" presStyleLbl="node1" presStyleIdx="2" presStyleCnt="6">
        <dgm:presLayoutVars>
          <dgm:bulletEnabled val="1"/>
        </dgm:presLayoutVars>
      </dgm:prSet>
      <dgm:spPr/>
      <dgm:t>
        <a:bodyPr/>
        <a:lstStyle/>
        <a:p>
          <a:endParaRPr lang="fr-FR"/>
        </a:p>
      </dgm:t>
    </dgm:pt>
    <dgm:pt modelId="{F1784A71-45ED-4592-BEB1-35184595A5BA}" type="pres">
      <dgm:prSet presAssocID="{2BC11E81-8C2F-4594-AFFE-9ACA47E6E7C1}" presName="accent_3" presStyleCnt="0"/>
      <dgm:spPr/>
    </dgm:pt>
    <dgm:pt modelId="{BB9E6FB4-C5AD-4C5E-A8BB-21F3C37F0FF0}" type="pres">
      <dgm:prSet presAssocID="{2BC11E81-8C2F-4594-AFFE-9ACA47E6E7C1}" presName="accentRepeatNode" presStyleLbl="solidFgAcc1" presStyleIdx="2" presStyleCnt="6"/>
      <dgm:spPr/>
    </dgm:pt>
    <dgm:pt modelId="{CF133BDD-7421-4C71-B090-449C3CE397B2}" type="pres">
      <dgm:prSet presAssocID="{D38EEB07-2337-409C-969B-8D53087743EF}" presName="text_4" presStyleLbl="node1" presStyleIdx="3" presStyleCnt="6" custLinFactNeighborX="-47" custLinFactNeighborY="3420">
        <dgm:presLayoutVars>
          <dgm:bulletEnabled val="1"/>
        </dgm:presLayoutVars>
      </dgm:prSet>
      <dgm:spPr/>
      <dgm:t>
        <a:bodyPr/>
        <a:lstStyle/>
        <a:p>
          <a:endParaRPr lang="fr-FR"/>
        </a:p>
      </dgm:t>
    </dgm:pt>
    <dgm:pt modelId="{AF6FCF19-95A7-4BC9-BD42-676D9E21A423}" type="pres">
      <dgm:prSet presAssocID="{D38EEB07-2337-409C-969B-8D53087743EF}" presName="accent_4" presStyleCnt="0"/>
      <dgm:spPr/>
    </dgm:pt>
    <dgm:pt modelId="{41CC43C8-D98D-4F25-9885-BA02149650A2}" type="pres">
      <dgm:prSet presAssocID="{D38EEB07-2337-409C-969B-8D53087743EF}" presName="accentRepeatNode" presStyleLbl="solidFgAcc1" presStyleIdx="3" presStyleCnt="6" custLinFactNeighborX="-3133" custLinFactNeighborY="412"/>
      <dgm:spPr/>
    </dgm:pt>
    <dgm:pt modelId="{2EEA9D7F-6EC3-4746-B012-9986E8B773CA}" type="pres">
      <dgm:prSet presAssocID="{56A0C9CC-CE5F-4FA7-A672-D15A5CDA28DC}" presName="text_5" presStyleLbl="node1" presStyleIdx="4" presStyleCnt="6" custLinFactNeighborX="375" custLinFactNeighborY="3048">
        <dgm:presLayoutVars>
          <dgm:bulletEnabled val="1"/>
        </dgm:presLayoutVars>
      </dgm:prSet>
      <dgm:spPr/>
      <dgm:t>
        <a:bodyPr/>
        <a:lstStyle/>
        <a:p>
          <a:endParaRPr lang="fr-FR"/>
        </a:p>
      </dgm:t>
    </dgm:pt>
    <dgm:pt modelId="{66E20BFA-5D82-49FB-BB49-E7A506B7A28B}" type="pres">
      <dgm:prSet presAssocID="{56A0C9CC-CE5F-4FA7-A672-D15A5CDA28DC}" presName="accent_5" presStyleCnt="0"/>
      <dgm:spPr/>
    </dgm:pt>
    <dgm:pt modelId="{805B286F-7673-4158-92E3-6A543CCBBFA5}" type="pres">
      <dgm:prSet presAssocID="{56A0C9CC-CE5F-4FA7-A672-D15A5CDA28DC}" presName="accentRepeatNode" presStyleLbl="solidFgAcc1" presStyleIdx="4" presStyleCnt="6"/>
      <dgm:spPr/>
    </dgm:pt>
    <dgm:pt modelId="{9BB78415-BF0E-4176-AEB4-EC5510B4DC52}" type="pres">
      <dgm:prSet presAssocID="{B81C9210-5C37-4A0B-AB6B-D980A9D8AE60}" presName="text_6" presStyleLbl="node1" presStyleIdx="5" presStyleCnt="6">
        <dgm:presLayoutVars>
          <dgm:bulletEnabled val="1"/>
        </dgm:presLayoutVars>
      </dgm:prSet>
      <dgm:spPr/>
      <dgm:t>
        <a:bodyPr/>
        <a:lstStyle/>
        <a:p>
          <a:endParaRPr lang="fr-FR"/>
        </a:p>
      </dgm:t>
    </dgm:pt>
    <dgm:pt modelId="{D9F9D790-7746-4B81-A6B7-B7832A07CD23}" type="pres">
      <dgm:prSet presAssocID="{B81C9210-5C37-4A0B-AB6B-D980A9D8AE60}" presName="accent_6" presStyleCnt="0"/>
      <dgm:spPr/>
    </dgm:pt>
    <dgm:pt modelId="{2928BA3E-6B3D-45D1-88AA-5835091FB40A}" type="pres">
      <dgm:prSet presAssocID="{B81C9210-5C37-4A0B-AB6B-D980A9D8AE60}" presName="accentRepeatNode" presStyleLbl="solidFgAcc1" presStyleIdx="5" presStyleCnt="6"/>
      <dgm:spPr/>
    </dgm:pt>
  </dgm:ptLst>
  <dgm:cxnLst>
    <dgm:cxn modelId="{4D1CF428-F96F-43E2-8E9E-957DAC53E04A}" type="presOf" srcId="{DF9510D9-1332-4BA6-B2C7-310E153BEFCF}" destId="{2B35E3C1-9279-49A1-8F39-7CC136D949D4}" srcOrd="0" destOrd="0" presId="urn:microsoft.com/office/officeart/2008/layout/VerticalCurvedList"/>
    <dgm:cxn modelId="{73592287-1E03-4837-B5CB-5D53953E496B}" type="presOf" srcId="{2BC11E81-8C2F-4594-AFFE-9ACA47E6E7C1}" destId="{402E870C-95AE-4B76-98E0-CAF13FB61A33}" srcOrd="0" destOrd="0" presId="urn:microsoft.com/office/officeart/2008/layout/VerticalCurvedList"/>
    <dgm:cxn modelId="{3BDB7BFC-C45A-4D1F-9E93-61F8B42404FC}" srcId="{DF9510D9-1332-4BA6-B2C7-310E153BEFCF}" destId="{2BC11E81-8C2F-4594-AFFE-9ACA47E6E7C1}" srcOrd="2" destOrd="0" parTransId="{A1F54300-9B50-4078-9143-544455E4DE95}" sibTransId="{F368DBC1-4371-4A2C-854B-5B426ACAFDB9}"/>
    <dgm:cxn modelId="{CF2B1F34-6365-42AF-8789-D8EBCDFAD2A6}" type="presOf" srcId="{FAA3D71E-8F25-4F85-8E43-EDCC5FA74B94}" destId="{8A84C722-231D-41B9-93AE-78BA64C3B178}" srcOrd="0" destOrd="0" presId="urn:microsoft.com/office/officeart/2008/layout/VerticalCurvedList"/>
    <dgm:cxn modelId="{2B319F2A-3749-4AA1-85B0-0C2D06EAF98F}" type="presOf" srcId="{CFE95F0F-07E4-451F-BC09-AE6EAD79148D}" destId="{85BC2A01-FA9D-4EFF-A874-3F8302AAFD04}" srcOrd="0" destOrd="0" presId="urn:microsoft.com/office/officeart/2008/layout/VerticalCurvedList"/>
    <dgm:cxn modelId="{080BF9FE-516F-40D3-8870-18E83CF0F0F2}" srcId="{DF9510D9-1332-4BA6-B2C7-310E153BEFCF}" destId="{56A0C9CC-CE5F-4FA7-A672-D15A5CDA28DC}" srcOrd="4" destOrd="0" parTransId="{6901BBAA-DA24-4917-A85F-217C54902F49}" sibTransId="{01D0AAFD-33A1-44FC-96F0-FC5A2304FC11}"/>
    <dgm:cxn modelId="{77301CF0-3151-4ACE-97A0-CFB6274E0612}" type="presOf" srcId="{D38EEB07-2337-409C-969B-8D53087743EF}" destId="{CF133BDD-7421-4C71-B090-449C3CE397B2}" srcOrd="0" destOrd="0" presId="urn:microsoft.com/office/officeart/2008/layout/VerticalCurvedList"/>
    <dgm:cxn modelId="{CF30A6EC-35AB-4AE2-987D-AF7C1DBC5EA6}" srcId="{DF9510D9-1332-4BA6-B2C7-310E153BEFCF}" destId="{D38EEB07-2337-409C-969B-8D53087743EF}" srcOrd="3" destOrd="0" parTransId="{1E816E95-2E3C-4451-8D7B-F22474091AC3}" sibTransId="{0FD6BBDB-84D9-4D23-A7CF-F8A36A1438C1}"/>
    <dgm:cxn modelId="{FA10B26A-9BAC-43C4-AE3A-6A8BB9131D93}" type="presOf" srcId="{B81C9210-5C37-4A0B-AB6B-D980A9D8AE60}" destId="{9BB78415-BF0E-4176-AEB4-EC5510B4DC52}" srcOrd="0" destOrd="0" presId="urn:microsoft.com/office/officeart/2008/layout/VerticalCurvedList"/>
    <dgm:cxn modelId="{0865021E-27E7-4081-BB73-3EC763942725}" type="presOf" srcId="{DFF7E8E5-92C3-480D-8D0A-0F72D3647B3A}" destId="{96DB5AF3-C108-4C08-AC42-5CB21198DD7F}" srcOrd="0" destOrd="0" presId="urn:microsoft.com/office/officeart/2008/layout/VerticalCurvedList"/>
    <dgm:cxn modelId="{EDEBF31E-5E1D-4A95-AB83-15239663A104}" srcId="{DF9510D9-1332-4BA6-B2C7-310E153BEFCF}" destId="{FAA3D71E-8F25-4F85-8E43-EDCC5FA74B94}" srcOrd="1" destOrd="0" parTransId="{676417B9-BFA1-4140-A073-B728C2765E62}" sibTransId="{F57799E0-CDDF-4547-B078-B3085EE793A6}"/>
    <dgm:cxn modelId="{762FCCF5-286B-474A-B829-885D1A1A19ED}" srcId="{DF9510D9-1332-4BA6-B2C7-310E153BEFCF}" destId="{B81C9210-5C37-4A0B-AB6B-D980A9D8AE60}" srcOrd="5" destOrd="0" parTransId="{046596D4-3B15-4C77-A8BB-CCC7EBA67603}" sibTransId="{411E38D6-4F4E-41EB-8851-549858CCEE76}"/>
    <dgm:cxn modelId="{422C701B-E150-42AE-9885-8F0F50A2E989}" type="presOf" srcId="{56A0C9CC-CE5F-4FA7-A672-D15A5CDA28DC}" destId="{2EEA9D7F-6EC3-4746-B012-9986E8B773CA}" srcOrd="0" destOrd="0" presId="urn:microsoft.com/office/officeart/2008/layout/VerticalCurvedList"/>
    <dgm:cxn modelId="{D5108C02-5B51-4AAE-B6F3-1CEF7EB60530}" srcId="{DF9510D9-1332-4BA6-B2C7-310E153BEFCF}" destId="{DFF7E8E5-92C3-480D-8D0A-0F72D3647B3A}" srcOrd="0" destOrd="0" parTransId="{9D622133-EBD2-42CC-BD46-4952361647DA}" sibTransId="{CFE95F0F-07E4-451F-BC09-AE6EAD79148D}"/>
    <dgm:cxn modelId="{EDEAC526-0B46-466F-AA22-C3232B9B2C2A}" type="presParOf" srcId="{2B35E3C1-9279-49A1-8F39-7CC136D949D4}" destId="{DDA387AE-82E3-4193-AE38-DB816DC18C78}" srcOrd="0" destOrd="0" presId="urn:microsoft.com/office/officeart/2008/layout/VerticalCurvedList"/>
    <dgm:cxn modelId="{EB5D2A1B-0391-404C-94AF-52CA9E8DC157}" type="presParOf" srcId="{DDA387AE-82E3-4193-AE38-DB816DC18C78}" destId="{B15512EB-812A-47A3-B220-11A1C1AA7C6D}" srcOrd="0" destOrd="0" presId="urn:microsoft.com/office/officeart/2008/layout/VerticalCurvedList"/>
    <dgm:cxn modelId="{EC772570-AEA8-4517-BC4A-7DF190AD804D}" type="presParOf" srcId="{B15512EB-812A-47A3-B220-11A1C1AA7C6D}" destId="{7748EF2E-EEDF-4D01-95A2-3F2E12A18EFD}" srcOrd="0" destOrd="0" presId="urn:microsoft.com/office/officeart/2008/layout/VerticalCurvedList"/>
    <dgm:cxn modelId="{D3F93335-3FE6-4DFA-90BA-3FF3AC658FE3}" type="presParOf" srcId="{B15512EB-812A-47A3-B220-11A1C1AA7C6D}" destId="{85BC2A01-FA9D-4EFF-A874-3F8302AAFD04}" srcOrd="1" destOrd="0" presId="urn:microsoft.com/office/officeart/2008/layout/VerticalCurvedList"/>
    <dgm:cxn modelId="{4D8C2ED1-672C-490B-9F4F-BA48AA72F801}" type="presParOf" srcId="{B15512EB-812A-47A3-B220-11A1C1AA7C6D}" destId="{74E7A4BA-F952-4261-878A-B4B22AD6DEE1}" srcOrd="2" destOrd="0" presId="urn:microsoft.com/office/officeart/2008/layout/VerticalCurvedList"/>
    <dgm:cxn modelId="{19C2943C-F837-4B65-B8C4-4AB41B228953}" type="presParOf" srcId="{B15512EB-812A-47A3-B220-11A1C1AA7C6D}" destId="{D9BA9484-7B4C-4E72-A057-24766B810640}" srcOrd="3" destOrd="0" presId="urn:microsoft.com/office/officeart/2008/layout/VerticalCurvedList"/>
    <dgm:cxn modelId="{ECFF7471-4816-4C8E-AF02-9A9E20A98949}" type="presParOf" srcId="{DDA387AE-82E3-4193-AE38-DB816DC18C78}" destId="{96DB5AF3-C108-4C08-AC42-5CB21198DD7F}" srcOrd="1" destOrd="0" presId="urn:microsoft.com/office/officeart/2008/layout/VerticalCurvedList"/>
    <dgm:cxn modelId="{ABD8F01E-BD60-460F-BDA7-77F2CD142CDB}" type="presParOf" srcId="{DDA387AE-82E3-4193-AE38-DB816DC18C78}" destId="{C4EFE8EC-29D6-468A-B357-15EEA1A0EDD9}" srcOrd="2" destOrd="0" presId="urn:microsoft.com/office/officeart/2008/layout/VerticalCurvedList"/>
    <dgm:cxn modelId="{DC786B5F-B7C1-4178-BD9B-9DAC4F679FC2}" type="presParOf" srcId="{C4EFE8EC-29D6-468A-B357-15EEA1A0EDD9}" destId="{6D95F1BA-15A3-4BBE-9120-0255F399314A}" srcOrd="0" destOrd="0" presId="urn:microsoft.com/office/officeart/2008/layout/VerticalCurvedList"/>
    <dgm:cxn modelId="{43A3B3EF-EE04-4446-B3F6-CF982787F898}" type="presParOf" srcId="{DDA387AE-82E3-4193-AE38-DB816DC18C78}" destId="{8A84C722-231D-41B9-93AE-78BA64C3B178}" srcOrd="3" destOrd="0" presId="urn:microsoft.com/office/officeart/2008/layout/VerticalCurvedList"/>
    <dgm:cxn modelId="{16EB28A6-EB05-45B7-8523-5191CEF273D0}" type="presParOf" srcId="{DDA387AE-82E3-4193-AE38-DB816DC18C78}" destId="{8D9E54A0-D330-4FB5-9E07-3ED01D2ED3E2}" srcOrd="4" destOrd="0" presId="urn:microsoft.com/office/officeart/2008/layout/VerticalCurvedList"/>
    <dgm:cxn modelId="{9634733A-CD89-473E-9685-E4AEC1FF9785}" type="presParOf" srcId="{8D9E54A0-D330-4FB5-9E07-3ED01D2ED3E2}" destId="{2EB59475-0A66-45B8-BA78-946045A0041B}" srcOrd="0" destOrd="0" presId="urn:microsoft.com/office/officeart/2008/layout/VerticalCurvedList"/>
    <dgm:cxn modelId="{1ECFF32A-E588-4538-BA2F-ACE7E1A964EF}" type="presParOf" srcId="{DDA387AE-82E3-4193-AE38-DB816DC18C78}" destId="{402E870C-95AE-4B76-98E0-CAF13FB61A33}" srcOrd="5" destOrd="0" presId="urn:microsoft.com/office/officeart/2008/layout/VerticalCurvedList"/>
    <dgm:cxn modelId="{7B46A29E-3A92-48C0-B013-D81D37C488ED}" type="presParOf" srcId="{DDA387AE-82E3-4193-AE38-DB816DC18C78}" destId="{F1784A71-45ED-4592-BEB1-35184595A5BA}" srcOrd="6" destOrd="0" presId="urn:microsoft.com/office/officeart/2008/layout/VerticalCurvedList"/>
    <dgm:cxn modelId="{BAD8C2E7-87B2-4C22-B36D-BD55B1AFABE4}" type="presParOf" srcId="{F1784A71-45ED-4592-BEB1-35184595A5BA}" destId="{BB9E6FB4-C5AD-4C5E-A8BB-21F3C37F0FF0}" srcOrd="0" destOrd="0" presId="urn:microsoft.com/office/officeart/2008/layout/VerticalCurvedList"/>
    <dgm:cxn modelId="{E6531A1B-C138-4776-ACB3-AEAFC5D74D99}" type="presParOf" srcId="{DDA387AE-82E3-4193-AE38-DB816DC18C78}" destId="{CF133BDD-7421-4C71-B090-449C3CE397B2}" srcOrd="7" destOrd="0" presId="urn:microsoft.com/office/officeart/2008/layout/VerticalCurvedList"/>
    <dgm:cxn modelId="{5025CE9C-EA1D-48E7-A31A-BC76DF79C8DC}" type="presParOf" srcId="{DDA387AE-82E3-4193-AE38-DB816DC18C78}" destId="{AF6FCF19-95A7-4BC9-BD42-676D9E21A423}" srcOrd="8" destOrd="0" presId="urn:microsoft.com/office/officeart/2008/layout/VerticalCurvedList"/>
    <dgm:cxn modelId="{F75CCCE2-6495-4E0C-ACE2-1711E23AC3D4}" type="presParOf" srcId="{AF6FCF19-95A7-4BC9-BD42-676D9E21A423}" destId="{41CC43C8-D98D-4F25-9885-BA02149650A2}" srcOrd="0" destOrd="0" presId="urn:microsoft.com/office/officeart/2008/layout/VerticalCurvedList"/>
    <dgm:cxn modelId="{2B5FD9FF-4881-4FAE-9225-8F972CE766DA}" type="presParOf" srcId="{DDA387AE-82E3-4193-AE38-DB816DC18C78}" destId="{2EEA9D7F-6EC3-4746-B012-9986E8B773CA}" srcOrd="9" destOrd="0" presId="urn:microsoft.com/office/officeart/2008/layout/VerticalCurvedList"/>
    <dgm:cxn modelId="{19593493-066F-40CB-8FA3-78D1E7BEA34C}" type="presParOf" srcId="{DDA387AE-82E3-4193-AE38-DB816DC18C78}" destId="{66E20BFA-5D82-49FB-BB49-E7A506B7A28B}" srcOrd="10" destOrd="0" presId="urn:microsoft.com/office/officeart/2008/layout/VerticalCurvedList"/>
    <dgm:cxn modelId="{F8DB6D4E-0610-4EDA-BE1C-0BE31DA2E78A}" type="presParOf" srcId="{66E20BFA-5D82-49FB-BB49-E7A506B7A28B}" destId="{805B286F-7673-4158-92E3-6A543CCBBFA5}" srcOrd="0" destOrd="0" presId="urn:microsoft.com/office/officeart/2008/layout/VerticalCurvedList"/>
    <dgm:cxn modelId="{F675CE8E-0F12-47E7-9F1E-9B2474D8FF62}" type="presParOf" srcId="{DDA387AE-82E3-4193-AE38-DB816DC18C78}" destId="{9BB78415-BF0E-4176-AEB4-EC5510B4DC52}" srcOrd="11" destOrd="0" presId="urn:microsoft.com/office/officeart/2008/layout/VerticalCurvedList"/>
    <dgm:cxn modelId="{D8600DBF-9804-444E-A4A9-DE800BEA239D}" type="presParOf" srcId="{DDA387AE-82E3-4193-AE38-DB816DC18C78}" destId="{D9F9D790-7746-4B81-A6B7-B7832A07CD23}" srcOrd="12" destOrd="0" presId="urn:microsoft.com/office/officeart/2008/layout/VerticalCurvedList"/>
    <dgm:cxn modelId="{A659CA0A-D5AF-4760-8755-601E381DD8BB}" type="presParOf" srcId="{D9F9D790-7746-4B81-A6B7-B7832A07CD23}" destId="{2928BA3E-6B3D-45D1-88AA-5835091FB40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0BC328-0086-4646-BC1C-D5E8BE65BF36}"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fr-FR"/>
        </a:p>
      </dgm:t>
    </dgm:pt>
    <dgm:pt modelId="{8F2BE2E7-8C53-47A2-B027-83FD33FE9D35}">
      <dgm:prSet phldrT="[Texte]"/>
      <dgm:spPr/>
      <dgm:t>
        <a:bodyPr/>
        <a:lstStyle/>
        <a:p>
          <a:r>
            <a:rPr lang="fr-FR" dirty="0" smtClean="0"/>
            <a:t>Description</a:t>
          </a:r>
          <a:endParaRPr lang="fr-FR" dirty="0"/>
        </a:p>
      </dgm:t>
    </dgm:pt>
    <dgm:pt modelId="{645F2B3B-B91A-43F3-A489-22FC5C05A8EF}" type="parTrans" cxnId="{204D547A-947C-4013-9B3A-8E98D9449AB3}">
      <dgm:prSet/>
      <dgm:spPr/>
      <dgm:t>
        <a:bodyPr/>
        <a:lstStyle/>
        <a:p>
          <a:endParaRPr lang="fr-FR"/>
        </a:p>
      </dgm:t>
    </dgm:pt>
    <dgm:pt modelId="{15010EF0-487E-41CC-AFB1-67BE8B888FB9}" type="sibTrans" cxnId="{204D547A-947C-4013-9B3A-8E98D9449AB3}">
      <dgm:prSet/>
      <dgm:spPr/>
      <dgm:t>
        <a:bodyPr/>
        <a:lstStyle/>
        <a:p>
          <a:endParaRPr lang="fr-FR"/>
        </a:p>
      </dgm:t>
    </dgm:pt>
    <dgm:pt modelId="{983631F4-572F-474D-B8F7-DBACA7B020D7}">
      <dgm:prSet phldrT="[Texte]"/>
      <dgm:spPr/>
      <dgm:t>
        <a:bodyPr/>
        <a:lstStyle/>
        <a:p>
          <a:r>
            <a:rPr lang="fr-FR" dirty="0" smtClean="0"/>
            <a:t>Titre</a:t>
          </a:r>
          <a:endParaRPr lang="fr-FR" dirty="0"/>
        </a:p>
      </dgm:t>
    </dgm:pt>
    <dgm:pt modelId="{2B29AE5B-0AA1-411A-8B76-6D813563FE47}" type="parTrans" cxnId="{62ECB730-E25E-4738-B687-CF06C5A422C7}">
      <dgm:prSet/>
      <dgm:spPr/>
      <dgm:t>
        <a:bodyPr/>
        <a:lstStyle/>
        <a:p>
          <a:endParaRPr lang="fr-FR"/>
        </a:p>
      </dgm:t>
    </dgm:pt>
    <dgm:pt modelId="{F97E2BC6-8092-4806-8F9A-344DCD42FBA2}" type="sibTrans" cxnId="{62ECB730-E25E-4738-B687-CF06C5A422C7}">
      <dgm:prSet/>
      <dgm:spPr/>
      <dgm:t>
        <a:bodyPr/>
        <a:lstStyle/>
        <a:p>
          <a:endParaRPr lang="fr-FR"/>
        </a:p>
      </dgm:t>
    </dgm:pt>
    <dgm:pt modelId="{8E9E008C-D599-4D67-ADD9-19429881E75F}">
      <dgm:prSet phldrT="[Texte]"/>
      <dgm:spPr/>
      <dgm:t>
        <a:bodyPr/>
        <a:lstStyle/>
        <a:p>
          <a:r>
            <a:rPr lang="fr-FR" dirty="0" smtClean="0"/>
            <a:t>marque</a:t>
          </a:r>
          <a:endParaRPr lang="fr-FR" dirty="0"/>
        </a:p>
      </dgm:t>
    </dgm:pt>
    <dgm:pt modelId="{49931F56-C697-4E2C-B84F-F6D1500649EC}" type="parTrans" cxnId="{CBA3B8EA-813F-423C-A0DF-3008EE8E533D}">
      <dgm:prSet/>
      <dgm:spPr/>
      <dgm:t>
        <a:bodyPr/>
        <a:lstStyle/>
        <a:p>
          <a:endParaRPr lang="fr-FR"/>
        </a:p>
      </dgm:t>
    </dgm:pt>
    <dgm:pt modelId="{A22999A7-7BEA-4469-A3AC-90B3D0FC818E}" type="sibTrans" cxnId="{CBA3B8EA-813F-423C-A0DF-3008EE8E533D}">
      <dgm:prSet/>
      <dgm:spPr/>
      <dgm:t>
        <a:bodyPr/>
        <a:lstStyle/>
        <a:p>
          <a:endParaRPr lang="fr-FR"/>
        </a:p>
      </dgm:t>
    </dgm:pt>
    <dgm:pt modelId="{1F251925-AEDC-4B59-9BF5-4882149E349E}">
      <dgm:prSet phldrT="[Texte]"/>
      <dgm:spPr/>
      <dgm:t>
        <a:bodyPr/>
        <a:lstStyle/>
        <a:p>
          <a:r>
            <a:rPr lang="fr-FR" dirty="0" smtClean="0"/>
            <a:t>Description totale</a:t>
          </a:r>
          <a:endParaRPr lang="fr-FR" dirty="0"/>
        </a:p>
      </dgm:t>
    </dgm:pt>
    <dgm:pt modelId="{5DE0BBD7-D60C-4D95-AD86-15FC0E7F64F4}" type="parTrans" cxnId="{108CA10D-A929-4957-A7DE-3CF3ECA42309}">
      <dgm:prSet/>
      <dgm:spPr/>
      <dgm:t>
        <a:bodyPr/>
        <a:lstStyle/>
        <a:p>
          <a:endParaRPr lang="fr-FR"/>
        </a:p>
      </dgm:t>
    </dgm:pt>
    <dgm:pt modelId="{E2F37044-CB38-49C8-8289-A2AA51236A0C}" type="sibTrans" cxnId="{108CA10D-A929-4957-A7DE-3CF3ECA42309}">
      <dgm:prSet/>
      <dgm:spPr/>
      <dgm:t>
        <a:bodyPr/>
        <a:lstStyle/>
        <a:p>
          <a:endParaRPr lang="fr-FR"/>
        </a:p>
      </dgm:t>
    </dgm:pt>
    <dgm:pt modelId="{BD1AE882-C63F-462B-98B4-11F6F8687994}">
      <dgm:prSet/>
      <dgm:spPr/>
      <dgm:t>
        <a:bodyPr/>
        <a:lstStyle/>
        <a:p>
          <a:endParaRPr lang="fr-FR"/>
        </a:p>
      </dgm:t>
    </dgm:pt>
    <dgm:pt modelId="{AFFAF9A0-475D-4B60-A5DF-415A7CB9ECC7}" type="parTrans" cxnId="{69796C91-BED5-4D94-A592-E27A7F55E039}">
      <dgm:prSet/>
      <dgm:spPr/>
      <dgm:t>
        <a:bodyPr/>
        <a:lstStyle/>
        <a:p>
          <a:endParaRPr lang="fr-FR"/>
        </a:p>
      </dgm:t>
    </dgm:pt>
    <dgm:pt modelId="{E246C398-941F-4CC6-B8A9-E712F401AE09}" type="sibTrans" cxnId="{69796C91-BED5-4D94-A592-E27A7F55E039}">
      <dgm:prSet/>
      <dgm:spPr/>
      <dgm:t>
        <a:bodyPr/>
        <a:lstStyle/>
        <a:p>
          <a:endParaRPr lang="fr-FR"/>
        </a:p>
      </dgm:t>
    </dgm:pt>
    <dgm:pt modelId="{64FB6794-0D95-49B4-B6F8-A176917699EF}" type="pres">
      <dgm:prSet presAssocID="{F50BC328-0086-4646-BC1C-D5E8BE65BF36}" presName="Name0" presStyleCnt="0">
        <dgm:presLayoutVars>
          <dgm:chMax val="4"/>
          <dgm:resizeHandles val="exact"/>
        </dgm:presLayoutVars>
      </dgm:prSet>
      <dgm:spPr/>
      <dgm:t>
        <a:bodyPr/>
        <a:lstStyle/>
        <a:p>
          <a:endParaRPr lang="fr-FR"/>
        </a:p>
      </dgm:t>
    </dgm:pt>
    <dgm:pt modelId="{95A76EF9-EFE9-4A8D-8F05-6891D44E6415}" type="pres">
      <dgm:prSet presAssocID="{F50BC328-0086-4646-BC1C-D5E8BE65BF36}" presName="ellipse" presStyleLbl="trBgShp" presStyleIdx="0" presStyleCnt="1"/>
      <dgm:spPr/>
    </dgm:pt>
    <dgm:pt modelId="{10675522-D275-4BE5-B57D-6F1AF446A5CD}" type="pres">
      <dgm:prSet presAssocID="{F50BC328-0086-4646-BC1C-D5E8BE65BF36}" presName="arrow1" presStyleLbl="fgShp" presStyleIdx="0" presStyleCnt="1"/>
      <dgm:spPr/>
    </dgm:pt>
    <dgm:pt modelId="{141EB029-B3D4-49BA-8BC2-9CF2DC49FE29}" type="pres">
      <dgm:prSet presAssocID="{F50BC328-0086-4646-BC1C-D5E8BE65BF36}" presName="rectangle" presStyleLbl="revTx" presStyleIdx="0" presStyleCnt="1">
        <dgm:presLayoutVars>
          <dgm:bulletEnabled val="1"/>
        </dgm:presLayoutVars>
      </dgm:prSet>
      <dgm:spPr/>
      <dgm:t>
        <a:bodyPr/>
        <a:lstStyle/>
        <a:p>
          <a:endParaRPr lang="fr-FR"/>
        </a:p>
      </dgm:t>
    </dgm:pt>
    <dgm:pt modelId="{60DD6C6A-1D8D-4D2F-8FB3-A08E47BDAD60}" type="pres">
      <dgm:prSet presAssocID="{983631F4-572F-474D-B8F7-DBACA7B020D7}" presName="item1" presStyleLbl="node1" presStyleIdx="0" presStyleCnt="3">
        <dgm:presLayoutVars>
          <dgm:bulletEnabled val="1"/>
        </dgm:presLayoutVars>
      </dgm:prSet>
      <dgm:spPr/>
      <dgm:t>
        <a:bodyPr/>
        <a:lstStyle/>
        <a:p>
          <a:endParaRPr lang="fr-FR"/>
        </a:p>
      </dgm:t>
    </dgm:pt>
    <dgm:pt modelId="{4E6A0EE7-A897-481D-8E1D-7C02BFBC1D47}" type="pres">
      <dgm:prSet presAssocID="{8E9E008C-D599-4D67-ADD9-19429881E75F}" presName="item2" presStyleLbl="node1" presStyleIdx="1" presStyleCnt="3">
        <dgm:presLayoutVars>
          <dgm:bulletEnabled val="1"/>
        </dgm:presLayoutVars>
      </dgm:prSet>
      <dgm:spPr/>
      <dgm:t>
        <a:bodyPr/>
        <a:lstStyle/>
        <a:p>
          <a:endParaRPr lang="fr-FR"/>
        </a:p>
      </dgm:t>
    </dgm:pt>
    <dgm:pt modelId="{5983B116-7B7A-4078-95E3-11B10E655153}" type="pres">
      <dgm:prSet presAssocID="{1F251925-AEDC-4B59-9BF5-4882149E349E}" presName="item3" presStyleLbl="node1" presStyleIdx="2" presStyleCnt="3">
        <dgm:presLayoutVars>
          <dgm:bulletEnabled val="1"/>
        </dgm:presLayoutVars>
      </dgm:prSet>
      <dgm:spPr/>
      <dgm:t>
        <a:bodyPr/>
        <a:lstStyle/>
        <a:p>
          <a:endParaRPr lang="fr-FR"/>
        </a:p>
      </dgm:t>
    </dgm:pt>
    <dgm:pt modelId="{AE5011CE-226E-4970-9678-54938378D722}" type="pres">
      <dgm:prSet presAssocID="{F50BC328-0086-4646-BC1C-D5E8BE65BF36}" presName="funnel" presStyleLbl="trAlignAcc1" presStyleIdx="0" presStyleCnt="1" custLinFactNeighborY="1027"/>
      <dgm:spPr/>
    </dgm:pt>
  </dgm:ptLst>
  <dgm:cxnLst>
    <dgm:cxn modelId="{69796C91-BED5-4D94-A592-E27A7F55E039}" srcId="{F50BC328-0086-4646-BC1C-D5E8BE65BF36}" destId="{BD1AE882-C63F-462B-98B4-11F6F8687994}" srcOrd="4" destOrd="0" parTransId="{AFFAF9A0-475D-4B60-A5DF-415A7CB9ECC7}" sibTransId="{E246C398-941F-4CC6-B8A9-E712F401AE09}"/>
    <dgm:cxn modelId="{E5E948C4-9991-4DDA-B5A2-03D1B1D7FFE2}" type="presOf" srcId="{8E9E008C-D599-4D67-ADD9-19429881E75F}" destId="{60DD6C6A-1D8D-4D2F-8FB3-A08E47BDAD60}" srcOrd="0" destOrd="0" presId="urn:microsoft.com/office/officeart/2005/8/layout/funnel1"/>
    <dgm:cxn modelId="{62ECB730-E25E-4738-B687-CF06C5A422C7}" srcId="{F50BC328-0086-4646-BC1C-D5E8BE65BF36}" destId="{983631F4-572F-474D-B8F7-DBACA7B020D7}" srcOrd="1" destOrd="0" parTransId="{2B29AE5B-0AA1-411A-8B76-6D813563FE47}" sibTransId="{F97E2BC6-8092-4806-8F9A-344DCD42FBA2}"/>
    <dgm:cxn modelId="{204D547A-947C-4013-9B3A-8E98D9449AB3}" srcId="{F50BC328-0086-4646-BC1C-D5E8BE65BF36}" destId="{8F2BE2E7-8C53-47A2-B027-83FD33FE9D35}" srcOrd="0" destOrd="0" parTransId="{645F2B3B-B91A-43F3-A489-22FC5C05A8EF}" sibTransId="{15010EF0-487E-41CC-AFB1-67BE8B888FB9}"/>
    <dgm:cxn modelId="{692B29FF-E270-4D6F-A1EC-175C06011E6D}" type="presOf" srcId="{8F2BE2E7-8C53-47A2-B027-83FD33FE9D35}" destId="{5983B116-7B7A-4078-95E3-11B10E655153}" srcOrd="0" destOrd="0" presId="urn:microsoft.com/office/officeart/2005/8/layout/funnel1"/>
    <dgm:cxn modelId="{108CA10D-A929-4957-A7DE-3CF3ECA42309}" srcId="{F50BC328-0086-4646-BC1C-D5E8BE65BF36}" destId="{1F251925-AEDC-4B59-9BF5-4882149E349E}" srcOrd="3" destOrd="0" parTransId="{5DE0BBD7-D60C-4D95-AD86-15FC0E7F64F4}" sibTransId="{E2F37044-CB38-49C8-8289-A2AA51236A0C}"/>
    <dgm:cxn modelId="{D7DB03E9-2BB6-4F4B-A387-299C3B8A2EA1}" type="presOf" srcId="{983631F4-572F-474D-B8F7-DBACA7B020D7}" destId="{4E6A0EE7-A897-481D-8E1D-7C02BFBC1D47}" srcOrd="0" destOrd="0" presId="urn:microsoft.com/office/officeart/2005/8/layout/funnel1"/>
    <dgm:cxn modelId="{B31D4DBB-11ED-4BBA-935E-ED91306C0387}" type="presOf" srcId="{1F251925-AEDC-4B59-9BF5-4882149E349E}" destId="{141EB029-B3D4-49BA-8BC2-9CF2DC49FE29}" srcOrd="0" destOrd="0" presId="urn:microsoft.com/office/officeart/2005/8/layout/funnel1"/>
    <dgm:cxn modelId="{CBA3B8EA-813F-423C-A0DF-3008EE8E533D}" srcId="{F50BC328-0086-4646-BC1C-D5E8BE65BF36}" destId="{8E9E008C-D599-4D67-ADD9-19429881E75F}" srcOrd="2" destOrd="0" parTransId="{49931F56-C697-4E2C-B84F-F6D1500649EC}" sibTransId="{A22999A7-7BEA-4469-A3AC-90B3D0FC818E}"/>
    <dgm:cxn modelId="{E3A825AB-FCF7-45F8-BBA3-8480E6D809CA}" type="presOf" srcId="{F50BC328-0086-4646-BC1C-D5E8BE65BF36}" destId="{64FB6794-0D95-49B4-B6F8-A176917699EF}" srcOrd="0" destOrd="0" presId="urn:microsoft.com/office/officeart/2005/8/layout/funnel1"/>
    <dgm:cxn modelId="{036F5C2C-AE84-4AED-80A3-136102A2BEB7}" type="presParOf" srcId="{64FB6794-0D95-49B4-B6F8-A176917699EF}" destId="{95A76EF9-EFE9-4A8D-8F05-6891D44E6415}" srcOrd="0" destOrd="0" presId="urn:microsoft.com/office/officeart/2005/8/layout/funnel1"/>
    <dgm:cxn modelId="{F94F22C9-6059-4382-A424-09F0729F41AE}" type="presParOf" srcId="{64FB6794-0D95-49B4-B6F8-A176917699EF}" destId="{10675522-D275-4BE5-B57D-6F1AF446A5CD}" srcOrd="1" destOrd="0" presId="urn:microsoft.com/office/officeart/2005/8/layout/funnel1"/>
    <dgm:cxn modelId="{5F4BB79A-DDB8-4018-B5FD-9FE53281F9B2}" type="presParOf" srcId="{64FB6794-0D95-49B4-B6F8-A176917699EF}" destId="{141EB029-B3D4-49BA-8BC2-9CF2DC49FE29}" srcOrd="2" destOrd="0" presId="urn:microsoft.com/office/officeart/2005/8/layout/funnel1"/>
    <dgm:cxn modelId="{ADED32C3-884F-480A-90DC-40AA733D652D}" type="presParOf" srcId="{64FB6794-0D95-49B4-B6F8-A176917699EF}" destId="{60DD6C6A-1D8D-4D2F-8FB3-A08E47BDAD60}" srcOrd="3" destOrd="0" presId="urn:microsoft.com/office/officeart/2005/8/layout/funnel1"/>
    <dgm:cxn modelId="{B3B8FBA5-860E-4BAE-B7A7-8A98ADE72510}" type="presParOf" srcId="{64FB6794-0D95-49B4-B6F8-A176917699EF}" destId="{4E6A0EE7-A897-481D-8E1D-7C02BFBC1D47}" srcOrd="4" destOrd="0" presId="urn:microsoft.com/office/officeart/2005/8/layout/funnel1"/>
    <dgm:cxn modelId="{A7825416-B692-4D2B-AA2D-D932D05F10EA}" type="presParOf" srcId="{64FB6794-0D95-49B4-B6F8-A176917699EF}" destId="{5983B116-7B7A-4078-95E3-11B10E655153}" srcOrd="5" destOrd="0" presId="urn:microsoft.com/office/officeart/2005/8/layout/funnel1"/>
    <dgm:cxn modelId="{D10C088E-B85D-483E-BEC3-90C110E87297}" type="presParOf" srcId="{64FB6794-0D95-49B4-B6F8-A176917699EF}" destId="{AE5011CE-226E-4970-9678-54938378D72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4FB296-1068-44BE-9655-06790779A817}" type="doc">
      <dgm:prSet loTypeId="urn:microsoft.com/office/officeart/2005/8/layout/arrow2" loCatId="process" qsTypeId="urn:microsoft.com/office/officeart/2005/8/quickstyle/simple1" qsCatId="simple" csTypeId="urn:microsoft.com/office/officeart/2005/8/colors/colorful1" csCatId="colorful" phldr="1"/>
      <dgm:spPr/>
    </dgm:pt>
    <dgm:pt modelId="{60DB5861-BD40-4980-B2F1-24D4283E585C}">
      <dgm:prSet phldrT="[Texte]"/>
      <dgm:spPr/>
      <dgm:t>
        <a:bodyPr/>
        <a:lstStyle/>
        <a:p>
          <a:r>
            <a:rPr lang="fr-FR" dirty="0" smtClean="0"/>
            <a:t>Mettre en minuscule</a:t>
          </a:r>
          <a:endParaRPr lang="fr-FR" dirty="0"/>
        </a:p>
      </dgm:t>
    </dgm:pt>
    <dgm:pt modelId="{363CA736-B71B-4314-8652-05377370CFFE}" type="parTrans" cxnId="{4A01AAAA-69C0-4ED9-B8CA-BEEBF944B3A1}">
      <dgm:prSet/>
      <dgm:spPr/>
      <dgm:t>
        <a:bodyPr/>
        <a:lstStyle/>
        <a:p>
          <a:endParaRPr lang="fr-FR"/>
        </a:p>
      </dgm:t>
    </dgm:pt>
    <dgm:pt modelId="{3E4025F2-E7AC-4A93-A098-CFAB74CD618B}" type="sibTrans" cxnId="{4A01AAAA-69C0-4ED9-B8CA-BEEBF944B3A1}">
      <dgm:prSet/>
      <dgm:spPr/>
      <dgm:t>
        <a:bodyPr/>
        <a:lstStyle/>
        <a:p>
          <a:endParaRPr lang="fr-FR"/>
        </a:p>
      </dgm:t>
    </dgm:pt>
    <dgm:pt modelId="{39AF50FC-DF03-4F79-8A79-9AFCA718F97F}">
      <dgm:prSet phldrT="[Texte]"/>
      <dgm:spPr/>
      <dgm:t>
        <a:bodyPr/>
        <a:lstStyle/>
        <a:p>
          <a:r>
            <a:rPr lang="fr-FR" dirty="0" smtClean="0"/>
            <a:t>Supprimer la ponctuation</a:t>
          </a:r>
          <a:endParaRPr lang="fr-FR" dirty="0"/>
        </a:p>
      </dgm:t>
    </dgm:pt>
    <dgm:pt modelId="{B2036790-3889-4229-AA5E-BB3B57181470}" type="parTrans" cxnId="{62410D6B-1BFB-4EFE-BCBD-0ED0F918B710}">
      <dgm:prSet/>
      <dgm:spPr/>
      <dgm:t>
        <a:bodyPr/>
        <a:lstStyle/>
        <a:p>
          <a:endParaRPr lang="fr-FR"/>
        </a:p>
      </dgm:t>
    </dgm:pt>
    <dgm:pt modelId="{0F937C24-591E-4166-9BE7-F695F8DCDE5A}" type="sibTrans" cxnId="{62410D6B-1BFB-4EFE-BCBD-0ED0F918B710}">
      <dgm:prSet/>
      <dgm:spPr/>
      <dgm:t>
        <a:bodyPr/>
        <a:lstStyle/>
        <a:p>
          <a:endParaRPr lang="fr-FR"/>
        </a:p>
      </dgm:t>
    </dgm:pt>
    <dgm:pt modelId="{6D3C9CD2-C165-432B-A2FF-4BB5A255D28A}">
      <dgm:prSet phldrT="[Texte]"/>
      <dgm:spPr/>
      <dgm:t>
        <a:bodyPr/>
        <a:lstStyle/>
        <a:p>
          <a:r>
            <a:rPr lang="fr-FR" b="0" dirty="0" smtClean="0"/>
            <a:t> Remplacer les </a:t>
          </a:r>
          <a:r>
            <a:rPr lang="fr-FR" dirty="0" smtClean="0"/>
            <a:t>chiffres</a:t>
          </a:r>
          <a:endParaRPr lang="fr-FR" dirty="0"/>
        </a:p>
      </dgm:t>
    </dgm:pt>
    <dgm:pt modelId="{45D63429-B106-4CCD-9F2A-F5E1474690C8}" type="parTrans" cxnId="{556704F7-4CF0-4684-868C-7EA66542C4E1}">
      <dgm:prSet/>
      <dgm:spPr/>
      <dgm:t>
        <a:bodyPr/>
        <a:lstStyle/>
        <a:p>
          <a:endParaRPr lang="fr-FR"/>
        </a:p>
      </dgm:t>
    </dgm:pt>
    <dgm:pt modelId="{EC2BC4CE-1140-4FF2-ABFD-76EF3310CBD1}" type="sibTrans" cxnId="{556704F7-4CF0-4684-868C-7EA66542C4E1}">
      <dgm:prSet/>
      <dgm:spPr/>
      <dgm:t>
        <a:bodyPr/>
        <a:lstStyle/>
        <a:p>
          <a:endParaRPr lang="fr-FR"/>
        </a:p>
      </dgm:t>
    </dgm:pt>
    <dgm:pt modelId="{9620DDA6-9B1F-4D95-BFBA-35074D108858}">
      <dgm:prSet phldrT="[Texte]"/>
      <dgm:spPr/>
      <dgm:t>
        <a:bodyPr/>
        <a:lstStyle/>
        <a:p>
          <a:r>
            <a:rPr lang="fr-FR" b="0" dirty="0" smtClean="0"/>
            <a:t>Supprimer les </a:t>
          </a:r>
          <a:r>
            <a:rPr lang="fr-FR" b="0" dirty="0" err="1" smtClean="0"/>
            <a:t>Stopwords</a:t>
          </a:r>
          <a:endParaRPr lang="fr-FR" dirty="0"/>
        </a:p>
      </dgm:t>
    </dgm:pt>
    <dgm:pt modelId="{4FEE89E3-835B-49FA-8881-3402F9102C77}" type="parTrans" cxnId="{7A34FA6E-FA7D-4DBA-8F08-4F0FC61DA063}">
      <dgm:prSet/>
      <dgm:spPr/>
      <dgm:t>
        <a:bodyPr/>
        <a:lstStyle/>
        <a:p>
          <a:endParaRPr lang="fr-FR"/>
        </a:p>
      </dgm:t>
    </dgm:pt>
    <dgm:pt modelId="{C81577E0-32A8-4224-ADE0-C754CCB4CB27}" type="sibTrans" cxnId="{7A34FA6E-FA7D-4DBA-8F08-4F0FC61DA063}">
      <dgm:prSet/>
      <dgm:spPr/>
      <dgm:t>
        <a:bodyPr/>
        <a:lstStyle/>
        <a:p>
          <a:endParaRPr lang="fr-FR"/>
        </a:p>
      </dgm:t>
    </dgm:pt>
    <dgm:pt modelId="{F21B2678-BD3B-41E6-BBEA-05F2C3DD9DE7}">
      <dgm:prSet phldrT="[Texte]"/>
      <dgm:spPr/>
      <dgm:t>
        <a:bodyPr/>
        <a:lstStyle/>
        <a:p>
          <a:r>
            <a:rPr lang="fr-FR" dirty="0" smtClean="0"/>
            <a:t>Supprimer les signes</a:t>
          </a:r>
          <a:endParaRPr lang="fr-FR" dirty="0"/>
        </a:p>
      </dgm:t>
    </dgm:pt>
    <dgm:pt modelId="{23B9902C-CF32-4062-B3ED-01A71046F668}" type="parTrans" cxnId="{CDF7AF1A-E251-45BC-BDD8-7FE24B6B652E}">
      <dgm:prSet/>
      <dgm:spPr/>
      <dgm:t>
        <a:bodyPr/>
        <a:lstStyle/>
        <a:p>
          <a:endParaRPr lang="fr-FR"/>
        </a:p>
      </dgm:t>
    </dgm:pt>
    <dgm:pt modelId="{FF2B2365-111E-40CA-A178-6E718FD0426B}" type="sibTrans" cxnId="{CDF7AF1A-E251-45BC-BDD8-7FE24B6B652E}">
      <dgm:prSet/>
      <dgm:spPr/>
      <dgm:t>
        <a:bodyPr/>
        <a:lstStyle/>
        <a:p>
          <a:endParaRPr lang="fr-FR"/>
        </a:p>
      </dgm:t>
    </dgm:pt>
    <dgm:pt modelId="{5AC2034D-8AE8-4936-AE9E-0932D870BFB8}" type="pres">
      <dgm:prSet presAssocID="{8D4FB296-1068-44BE-9655-06790779A817}" presName="arrowDiagram" presStyleCnt="0">
        <dgm:presLayoutVars>
          <dgm:chMax val="5"/>
          <dgm:dir/>
          <dgm:resizeHandles val="exact"/>
        </dgm:presLayoutVars>
      </dgm:prSet>
      <dgm:spPr/>
    </dgm:pt>
    <dgm:pt modelId="{B401F1B6-B12C-4B25-BCCB-1098F1A33D01}" type="pres">
      <dgm:prSet presAssocID="{8D4FB296-1068-44BE-9655-06790779A817}" presName="arrow" presStyleLbl="bgShp" presStyleIdx="0" presStyleCnt="1" custLinFactNeighborX="4916" custLinFactNeighborY="5653"/>
      <dgm:spPr/>
    </dgm:pt>
    <dgm:pt modelId="{04D136A3-FCDF-4349-A06E-EC39FFC1F9EB}" type="pres">
      <dgm:prSet presAssocID="{8D4FB296-1068-44BE-9655-06790779A817}" presName="arrowDiagram5" presStyleCnt="0"/>
      <dgm:spPr/>
    </dgm:pt>
    <dgm:pt modelId="{522211FC-1FCE-4945-B9F4-90EA3582F1ED}" type="pres">
      <dgm:prSet presAssocID="{60DB5861-BD40-4980-B2F1-24D4283E585C}" presName="bullet5a" presStyleLbl="node1" presStyleIdx="0" presStyleCnt="5"/>
      <dgm:spPr/>
    </dgm:pt>
    <dgm:pt modelId="{459F35FC-7202-4A43-8230-CDCB4B1BEB69}" type="pres">
      <dgm:prSet presAssocID="{60DB5861-BD40-4980-B2F1-24D4283E585C}" presName="textBox5a" presStyleLbl="revTx" presStyleIdx="0" presStyleCnt="5">
        <dgm:presLayoutVars>
          <dgm:bulletEnabled val="1"/>
        </dgm:presLayoutVars>
      </dgm:prSet>
      <dgm:spPr/>
      <dgm:t>
        <a:bodyPr/>
        <a:lstStyle/>
        <a:p>
          <a:endParaRPr lang="fr-FR"/>
        </a:p>
      </dgm:t>
    </dgm:pt>
    <dgm:pt modelId="{AE351187-46EA-4529-97C2-6178A94BB8CD}" type="pres">
      <dgm:prSet presAssocID="{39AF50FC-DF03-4F79-8A79-9AFCA718F97F}" presName="bullet5b" presStyleLbl="node1" presStyleIdx="1" presStyleCnt="5"/>
      <dgm:spPr/>
    </dgm:pt>
    <dgm:pt modelId="{1E5A654B-BCB4-4120-9FA5-F926FBD7A03F}" type="pres">
      <dgm:prSet presAssocID="{39AF50FC-DF03-4F79-8A79-9AFCA718F97F}" presName="textBox5b" presStyleLbl="revTx" presStyleIdx="1" presStyleCnt="5">
        <dgm:presLayoutVars>
          <dgm:bulletEnabled val="1"/>
        </dgm:presLayoutVars>
      </dgm:prSet>
      <dgm:spPr/>
      <dgm:t>
        <a:bodyPr/>
        <a:lstStyle/>
        <a:p>
          <a:endParaRPr lang="fr-FR"/>
        </a:p>
      </dgm:t>
    </dgm:pt>
    <dgm:pt modelId="{69D833ED-624B-4A30-A8BA-054DC7D18B4D}" type="pres">
      <dgm:prSet presAssocID="{6D3C9CD2-C165-432B-A2FF-4BB5A255D28A}" presName="bullet5c" presStyleLbl="node1" presStyleIdx="2" presStyleCnt="5"/>
      <dgm:spPr/>
    </dgm:pt>
    <dgm:pt modelId="{9284CBD0-0A09-4A4C-9261-A29ACB5B3F82}" type="pres">
      <dgm:prSet presAssocID="{6D3C9CD2-C165-432B-A2FF-4BB5A255D28A}" presName="textBox5c" presStyleLbl="revTx" presStyleIdx="2" presStyleCnt="5">
        <dgm:presLayoutVars>
          <dgm:bulletEnabled val="1"/>
        </dgm:presLayoutVars>
      </dgm:prSet>
      <dgm:spPr/>
      <dgm:t>
        <a:bodyPr/>
        <a:lstStyle/>
        <a:p>
          <a:endParaRPr lang="fr-FR"/>
        </a:p>
      </dgm:t>
    </dgm:pt>
    <dgm:pt modelId="{D56EDDED-3758-419F-84BF-6637C016F86B}" type="pres">
      <dgm:prSet presAssocID="{9620DDA6-9B1F-4D95-BFBA-35074D108858}" presName="bullet5d" presStyleLbl="node1" presStyleIdx="3" presStyleCnt="5"/>
      <dgm:spPr/>
    </dgm:pt>
    <dgm:pt modelId="{534C7EB9-C87E-4494-B76F-332A4D6C008D}" type="pres">
      <dgm:prSet presAssocID="{9620DDA6-9B1F-4D95-BFBA-35074D108858}" presName="textBox5d" presStyleLbl="revTx" presStyleIdx="3" presStyleCnt="5">
        <dgm:presLayoutVars>
          <dgm:bulletEnabled val="1"/>
        </dgm:presLayoutVars>
      </dgm:prSet>
      <dgm:spPr/>
      <dgm:t>
        <a:bodyPr/>
        <a:lstStyle/>
        <a:p>
          <a:endParaRPr lang="fr-FR"/>
        </a:p>
      </dgm:t>
    </dgm:pt>
    <dgm:pt modelId="{976B0037-88D4-42EE-BA91-5F550440E84A}" type="pres">
      <dgm:prSet presAssocID="{F21B2678-BD3B-41E6-BBEA-05F2C3DD9DE7}" presName="bullet5e" presStyleLbl="node1" presStyleIdx="4" presStyleCnt="5"/>
      <dgm:spPr/>
    </dgm:pt>
    <dgm:pt modelId="{642DE035-B993-4E5E-9C43-920FB05528B5}" type="pres">
      <dgm:prSet presAssocID="{F21B2678-BD3B-41E6-BBEA-05F2C3DD9DE7}" presName="textBox5e" presStyleLbl="revTx" presStyleIdx="4" presStyleCnt="5">
        <dgm:presLayoutVars>
          <dgm:bulletEnabled val="1"/>
        </dgm:presLayoutVars>
      </dgm:prSet>
      <dgm:spPr/>
      <dgm:t>
        <a:bodyPr/>
        <a:lstStyle/>
        <a:p>
          <a:endParaRPr lang="fr-FR"/>
        </a:p>
      </dgm:t>
    </dgm:pt>
  </dgm:ptLst>
  <dgm:cxnLst>
    <dgm:cxn modelId="{3661A1C2-6257-48BF-9936-0A6637DF7CC4}" type="presOf" srcId="{39AF50FC-DF03-4F79-8A79-9AFCA718F97F}" destId="{1E5A654B-BCB4-4120-9FA5-F926FBD7A03F}" srcOrd="0" destOrd="0" presId="urn:microsoft.com/office/officeart/2005/8/layout/arrow2"/>
    <dgm:cxn modelId="{932D73C3-3C4E-4F78-9802-93A094D91533}" type="presOf" srcId="{9620DDA6-9B1F-4D95-BFBA-35074D108858}" destId="{534C7EB9-C87E-4494-B76F-332A4D6C008D}" srcOrd="0" destOrd="0" presId="urn:microsoft.com/office/officeart/2005/8/layout/arrow2"/>
    <dgm:cxn modelId="{C20C67FA-472D-45F9-A56F-2F1EA52EA82E}" type="presOf" srcId="{8D4FB296-1068-44BE-9655-06790779A817}" destId="{5AC2034D-8AE8-4936-AE9E-0932D870BFB8}" srcOrd="0" destOrd="0" presId="urn:microsoft.com/office/officeart/2005/8/layout/arrow2"/>
    <dgm:cxn modelId="{7A34FA6E-FA7D-4DBA-8F08-4F0FC61DA063}" srcId="{8D4FB296-1068-44BE-9655-06790779A817}" destId="{9620DDA6-9B1F-4D95-BFBA-35074D108858}" srcOrd="3" destOrd="0" parTransId="{4FEE89E3-835B-49FA-8881-3402F9102C77}" sibTransId="{C81577E0-32A8-4224-ADE0-C754CCB4CB27}"/>
    <dgm:cxn modelId="{99A69B6B-FB0D-4730-BC9A-CC388D8C0F0E}" type="presOf" srcId="{F21B2678-BD3B-41E6-BBEA-05F2C3DD9DE7}" destId="{642DE035-B993-4E5E-9C43-920FB05528B5}" srcOrd="0" destOrd="0" presId="urn:microsoft.com/office/officeart/2005/8/layout/arrow2"/>
    <dgm:cxn modelId="{CDF7AF1A-E251-45BC-BDD8-7FE24B6B652E}" srcId="{8D4FB296-1068-44BE-9655-06790779A817}" destId="{F21B2678-BD3B-41E6-BBEA-05F2C3DD9DE7}" srcOrd="4" destOrd="0" parTransId="{23B9902C-CF32-4062-B3ED-01A71046F668}" sibTransId="{FF2B2365-111E-40CA-A178-6E718FD0426B}"/>
    <dgm:cxn modelId="{556704F7-4CF0-4684-868C-7EA66542C4E1}" srcId="{8D4FB296-1068-44BE-9655-06790779A817}" destId="{6D3C9CD2-C165-432B-A2FF-4BB5A255D28A}" srcOrd="2" destOrd="0" parTransId="{45D63429-B106-4CCD-9F2A-F5E1474690C8}" sibTransId="{EC2BC4CE-1140-4FF2-ABFD-76EF3310CBD1}"/>
    <dgm:cxn modelId="{4A01AAAA-69C0-4ED9-B8CA-BEEBF944B3A1}" srcId="{8D4FB296-1068-44BE-9655-06790779A817}" destId="{60DB5861-BD40-4980-B2F1-24D4283E585C}" srcOrd="0" destOrd="0" parTransId="{363CA736-B71B-4314-8652-05377370CFFE}" sibTransId="{3E4025F2-E7AC-4A93-A098-CFAB74CD618B}"/>
    <dgm:cxn modelId="{98D6554A-4540-4D83-ACDA-37DDAB3311AC}" type="presOf" srcId="{6D3C9CD2-C165-432B-A2FF-4BB5A255D28A}" destId="{9284CBD0-0A09-4A4C-9261-A29ACB5B3F82}" srcOrd="0" destOrd="0" presId="urn:microsoft.com/office/officeart/2005/8/layout/arrow2"/>
    <dgm:cxn modelId="{504ED864-D197-4CAD-859E-9854EDA3BB6D}" type="presOf" srcId="{60DB5861-BD40-4980-B2F1-24D4283E585C}" destId="{459F35FC-7202-4A43-8230-CDCB4B1BEB69}" srcOrd="0" destOrd="0" presId="urn:microsoft.com/office/officeart/2005/8/layout/arrow2"/>
    <dgm:cxn modelId="{62410D6B-1BFB-4EFE-BCBD-0ED0F918B710}" srcId="{8D4FB296-1068-44BE-9655-06790779A817}" destId="{39AF50FC-DF03-4F79-8A79-9AFCA718F97F}" srcOrd="1" destOrd="0" parTransId="{B2036790-3889-4229-AA5E-BB3B57181470}" sibTransId="{0F937C24-591E-4166-9BE7-F695F8DCDE5A}"/>
    <dgm:cxn modelId="{B54781FA-B9F3-4DFD-A546-F9D92DABFDBB}" type="presParOf" srcId="{5AC2034D-8AE8-4936-AE9E-0932D870BFB8}" destId="{B401F1B6-B12C-4B25-BCCB-1098F1A33D01}" srcOrd="0" destOrd="0" presId="urn:microsoft.com/office/officeart/2005/8/layout/arrow2"/>
    <dgm:cxn modelId="{CBE36698-1DDE-43A8-AA00-F4DC7D9EE18E}" type="presParOf" srcId="{5AC2034D-8AE8-4936-AE9E-0932D870BFB8}" destId="{04D136A3-FCDF-4349-A06E-EC39FFC1F9EB}" srcOrd="1" destOrd="0" presId="urn:microsoft.com/office/officeart/2005/8/layout/arrow2"/>
    <dgm:cxn modelId="{29CDFA58-0278-4BA8-9D7F-78291B9C4F5A}" type="presParOf" srcId="{04D136A3-FCDF-4349-A06E-EC39FFC1F9EB}" destId="{522211FC-1FCE-4945-B9F4-90EA3582F1ED}" srcOrd="0" destOrd="0" presId="urn:microsoft.com/office/officeart/2005/8/layout/arrow2"/>
    <dgm:cxn modelId="{522221F5-5EFF-40AA-A117-3ED262BD1C5A}" type="presParOf" srcId="{04D136A3-FCDF-4349-A06E-EC39FFC1F9EB}" destId="{459F35FC-7202-4A43-8230-CDCB4B1BEB69}" srcOrd="1" destOrd="0" presId="urn:microsoft.com/office/officeart/2005/8/layout/arrow2"/>
    <dgm:cxn modelId="{925927DB-2A85-431C-B86B-5D8695D02736}" type="presParOf" srcId="{04D136A3-FCDF-4349-A06E-EC39FFC1F9EB}" destId="{AE351187-46EA-4529-97C2-6178A94BB8CD}" srcOrd="2" destOrd="0" presId="urn:microsoft.com/office/officeart/2005/8/layout/arrow2"/>
    <dgm:cxn modelId="{9A388D9A-F040-4E02-95A9-A6512394D952}" type="presParOf" srcId="{04D136A3-FCDF-4349-A06E-EC39FFC1F9EB}" destId="{1E5A654B-BCB4-4120-9FA5-F926FBD7A03F}" srcOrd="3" destOrd="0" presId="urn:microsoft.com/office/officeart/2005/8/layout/arrow2"/>
    <dgm:cxn modelId="{D2E3691D-6BCE-4C0B-99E4-F498B23185FF}" type="presParOf" srcId="{04D136A3-FCDF-4349-A06E-EC39FFC1F9EB}" destId="{69D833ED-624B-4A30-A8BA-054DC7D18B4D}" srcOrd="4" destOrd="0" presId="urn:microsoft.com/office/officeart/2005/8/layout/arrow2"/>
    <dgm:cxn modelId="{9B6B0BCC-38FE-4476-8606-D3F9A23BD5AE}" type="presParOf" srcId="{04D136A3-FCDF-4349-A06E-EC39FFC1F9EB}" destId="{9284CBD0-0A09-4A4C-9261-A29ACB5B3F82}" srcOrd="5" destOrd="0" presId="urn:microsoft.com/office/officeart/2005/8/layout/arrow2"/>
    <dgm:cxn modelId="{D2A13A1F-53AA-4EED-99F6-2A8011DBD55D}" type="presParOf" srcId="{04D136A3-FCDF-4349-A06E-EC39FFC1F9EB}" destId="{D56EDDED-3758-419F-84BF-6637C016F86B}" srcOrd="6" destOrd="0" presId="urn:microsoft.com/office/officeart/2005/8/layout/arrow2"/>
    <dgm:cxn modelId="{C317205F-5134-415B-BBA9-93FCD2BFA513}" type="presParOf" srcId="{04D136A3-FCDF-4349-A06E-EC39FFC1F9EB}" destId="{534C7EB9-C87E-4494-B76F-332A4D6C008D}" srcOrd="7" destOrd="0" presId="urn:microsoft.com/office/officeart/2005/8/layout/arrow2"/>
    <dgm:cxn modelId="{4C4D7340-B54A-4FF7-9A70-51589700185F}" type="presParOf" srcId="{04D136A3-FCDF-4349-A06E-EC39FFC1F9EB}" destId="{976B0037-88D4-42EE-BA91-5F550440E84A}" srcOrd="8" destOrd="0" presId="urn:microsoft.com/office/officeart/2005/8/layout/arrow2"/>
    <dgm:cxn modelId="{B7ABC5E8-E782-46D8-B939-3003FBFA276D}" type="presParOf" srcId="{04D136A3-FCDF-4349-A06E-EC39FFC1F9EB}" destId="{642DE035-B993-4E5E-9C43-920FB05528B5}"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DF0BB-C642-4684-A24B-A79C94119673}" type="doc">
      <dgm:prSet loTypeId="urn:microsoft.com/office/officeart/2005/8/layout/chevron1" loCatId="process" qsTypeId="urn:microsoft.com/office/officeart/2005/8/quickstyle/simple1" qsCatId="simple" csTypeId="urn:microsoft.com/office/officeart/2005/8/colors/colorful1" csCatId="colorful" phldr="1"/>
      <dgm:spPr/>
    </dgm:pt>
    <dgm:pt modelId="{00ECF296-9C30-4069-BBF1-A1EC37EBCC02}">
      <dgm:prSet phldrT="[Texte]"/>
      <dgm:spPr/>
      <dgm:t>
        <a:bodyPr/>
        <a:lstStyle/>
        <a:p>
          <a:r>
            <a:rPr lang="fr-FR" dirty="0" err="1" smtClean="0"/>
            <a:t>Resizing</a:t>
          </a:r>
          <a:endParaRPr lang="fr-FR" dirty="0"/>
        </a:p>
      </dgm:t>
    </dgm:pt>
    <dgm:pt modelId="{AE1DFC20-B9B3-4E3F-8E54-E219D359FEBD}" type="parTrans" cxnId="{3FC4C82E-7886-4962-A82E-3B7AFF25E673}">
      <dgm:prSet/>
      <dgm:spPr/>
      <dgm:t>
        <a:bodyPr/>
        <a:lstStyle/>
        <a:p>
          <a:endParaRPr lang="fr-FR"/>
        </a:p>
      </dgm:t>
    </dgm:pt>
    <dgm:pt modelId="{E7E0E62C-5479-4950-B8F8-049BA516FDEE}" type="sibTrans" cxnId="{3FC4C82E-7886-4962-A82E-3B7AFF25E673}">
      <dgm:prSet/>
      <dgm:spPr/>
      <dgm:t>
        <a:bodyPr/>
        <a:lstStyle/>
        <a:p>
          <a:endParaRPr lang="fr-FR"/>
        </a:p>
      </dgm:t>
    </dgm:pt>
    <dgm:pt modelId="{6384A8A8-41B3-4099-9B3E-5859D13585D6}">
      <dgm:prSet phldrT="[Texte]"/>
      <dgm:spPr/>
      <dgm:t>
        <a:bodyPr/>
        <a:lstStyle/>
        <a:p>
          <a:r>
            <a:rPr lang="fr-FR" b="0" dirty="0" err="1" smtClean="0"/>
            <a:t>Autocontrast</a:t>
          </a:r>
          <a:endParaRPr lang="fr-FR" dirty="0"/>
        </a:p>
      </dgm:t>
    </dgm:pt>
    <dgm:pt modelId="{75B28FE0-B14C-4543-B877-B482063C5BC7}" type="parTrans" cxnId="{DA987FFD-5DD6-4824-8A22-FDB6C6D2AB6E}">
      <dgm:prSet/>
      <dgm:spPr/>
      <dgm:t>
        <a:bodyPr/>
        <a:lstStyle/>
        <a:p>
          <a:endParaRPr lang="fr-FR"/>
        </a:p>
      </dgm:t>
    </dgm:pt>
    <dgm:pt modelId="{54B089A2-2E86-4CA1-9F6C-5D2F8F3E81C3}" type="sibTrans" cxnId="{DA987FFD-5DD6-4824-8A22-FDB6C6D2AB6E}">
      <dgm:prSet/>
      <dgm:spPr/>
      <dgm:t>
        <a:bodyPr/>
        <a:lstStyle/>
        <a:p>
          <a:endParaRPr lang="fr-FR"/>
        </a:p>
      </dgm:t>
    </dgm:pt>
    <dgm:pt modelId="{739B6F39-1F37-4926-9E87-09B676EDDAA3}">
      <dgm:prSet phldrT="[Texte]"/>
      <dgm:spPr/>
      <dgm:t>
        <a:bodyPr/>
        <a:lstStyle/>
        <a:p>
          <a:r>
            <a:rPr lang="fr-FR" b="0" dirty="0" err="1" smtClean="0"/>
            <a:t>Equalizer</a:t>
          </a:r>
          <a:endParaRPr lang="fr-FR" dirty="0"/>
        </a:p>
      </dgm:t>
    </dgm:pt>
    <dgm:pt modelId="{7D3800D5-05F6-4E05-BED6-7A1CCDB31830}" type="parTrans" cxnId="{4A10F5E8-BCDC-45D9-AC83-4794323324BC}">
      <dgm:prSet/>
      <dgm:spPr/>
      <dgm:t>
        <a:bodyPr/>
        <a:lstStyle/>
        <a:p>
          <a:endParaRPr lang="fr-FR"/>
        </a:p>
      </dgm:t>
    </dgm:pt>
    <dgm:pt modelId="{5C941B12-2724-4F22-A5D1-F6F4D265F6C3}" type="sibTrans" cxnId="{4A10F5E8-BCDC-45D9-AC83-4794323324BC}">
      <dgm:prSet/>
      <dgm:spPr/>
      <dgm:t>
        <a:bodyPr/>
        <a:lstStyle/>
        <a:p>
          <a:endParaRPr lang="fr-FR"/>
        </a:p>
      </dgm:t>
    </dgm:pt>
    <dgm:pt modelId="{3626FD45-10E4-45A9-B9E5-59C459666FAD}" type="pres">
      <dgm:prSet presAssocID="{960DF0BB-C642-4684-A24B-A79C94119673}" presName="Name0" presStyleCnt="0">
        <dgm:presLayoutVars>
          <dgm:dir/>
          <dgm:animLvl val="lvl"/>
          <dgm:resizeHandles val="exact"/>
        </dgm:presLayoutVars>
      </dgm:prSet>
      <dgm:spPr/>
    </dgm:pt>
    <dgm:pt modelId="{F99E07A6-659A-4A76-8119-41FE701ABF12}" type="pres">
      <dgm:prSet presAssocID="{00ECF296-9C30-4069-BBF1-A1EC37EBCC02}" presName="parTxOnly" presStyleLbl="node1" presStyleIdx="0" presStyleCnt="3">
        <dgm:presLayoutVars>
          <dgm:chMax val="0"/>
          <dgm:chPref val="0"/>
          <dgm:bulletEnabled val="1"/>
        </dgm:presLayoutVars>
      </dgm:prSet>
      <dgm:spPr/>
      <dgm:t>
        <a:bodyPr/>
        <a:lstStyle/>
        <a:p>
          <a:endParaRPr lang="fr-FR"/>
        </a:p>
      </dgm:t>
    </dgm:pt>
    <dgm:pt modelId="{EA9554FE-59CF-471B-86B4-67E66E34C5A7}" type="pres">
      <dgm:prSet presAssocID="{E7E0E62C-5479-4950-B8F8-049BA516FDEE}" presName="parTxOnlySpace" presStyleCnt="0"/>
      <dgm:spPr/>
    </dgm:pt>
    <dgm:pt modelId="{1121D896-7AA6-4334-86BC-A28B45640A7F}" type="pres">
      <dgm:prSet presAssocID="{6384A8A8-41B3-4099-9B3E-5859D13585D6}" presName="parTxOnly" presStyleLbl="node1" presStyleIdx="1" presStyleCnt="3">
        <dgm:presLayoutVars>
          <dgm:chMax val="0"/>
          <dgm:chPref val="0"/>
          <dgm:bulletEnabled val="1"/>
        </dgm:presLayoutVars>
      </dgm:prSet>
      <dgm:spPr/>
      <dgm:t>
        <a:bodyPr/>
        <a:lstStyle/>
        <a:p>
          <a:endParaRPr lang="fr-FR"/>
        </a:p>
      </dgm:t>
    </dgm:pt>
    <dgm:pt modelId="{3B344EB5-5571-4D62-8300-4FE41397E79B}" type="pres">
      <dgm:prSet presAssocID="{54B089A2-2E86-4CA1-9F6C-5D2F8F3E81C3}" presName="parTxOnlySpace" presStyleCnt="0"/>
      <dgm:spPr/>
    </dgm:pt>
    <dgm:pt modelId="{13A3F7F1-2B74-415E-9E08-48D77452CEBF}" type="pres">
      <dgm:prSet presAssocID="{739B6F39-1F37-4926-9E87-09B676EDDAA3}" presName="parTxOnly" presStyleLbl="node1" presStyleIdx="2" presStyleCnt="3" custLinFactNeighborX="404" custLinFactNeighborY="-8350">
        <dgm:presLayoutVars>
          <dgm:chMax val="0"/>
          <dgm:chPref val="0"/>
          <dgm:bulletEnabled val="1"/>
        </dgm:presLayoutVars>
      </dgm:prSet>
      <dgm:spPr/>
      <dgm:t>
        <a:bodyPr/>
        <a:lstStyle/>
        <a:p>
          <a:endParaRPr lang="fr-FR"/>
        </a:p>
      </dgm:t>
    </dgm:pt>
  </dgm:ptLst>
  <dgm:cxnLst>
    <dgm:cxn modelId="{7AE75A71-1EA9-49A0-92C8-5EF8A7142E26}" type="presOf" srcId="{00ECF296-9C30-4069-BBF1-A1EC37EBCC02}" destId="{F99E07A6-659A-4A76-8119-41FE701ABF12}" srcOrd="0" destOrd="0" presId="urn:microsoft.com/office/officeart/2005/8/layout/chevron1"/>
    <dgm:cxn modelId="{4A10F5E8-BCDC-45D9-AC83-4794323324BC}" srcId="{960DF0BB-C642-4684-A24B-A79C94119673}" destId="{739B6F39-1F37-4926-9E87-09B676EDDAA3}" srcOrd="2" destOrd="0" parTransId="{7D3800D5-05F6-4E05-BED6-7A1CCDB31830}" sibTransId="{5C941B12-2724-4F22-A5D1-F6F4D265F6C3}"/>
    <dgm:cxn modelId="{DA987FFD-5DD6-4824-8A22-FDB6C6D2AB6E}" srcId="{960DF0BB-C642-4684-A24B-A79C94119673}" destId="{6384A8A8-41B3-4099-9B3E-5859D13585D6}" srcOrd="1" destOrd="0" parTransId="{75B28FE0-B14C-4543-B877-B482063C5BC7}" sibTransId="{54B089A2-2E86-4CA1-9F6C-5D2F8F3E81C3}"/>
    <dgm:cxn modelId="{7B93F6F0-0416-4377-BEDC-0205280B5FC4}" type="presOf" srcId="{6384A8A8-41B3-4099-9B3E-5859D13585D6}" destId="{1121D896-7AA6-4334-86BC-A28B45640A7F}" srcOrd="0" destOrd="0" presId="urn:microsoft.com/office/officeart/2005/8/layout/chevron1"/>
    <dgm:cxn modelId="{BFE43DCE-AE46-4CC7-9A55-011BC9A655D3}" type="presOf" srcId="{960DF0BB-C642-4684-A24B-A79C94119673}" destId="{3626FD45-10E4-45A9-B9E5-59C459666FAD}" srcOrd="0" destOrd="0" presId="urn:microsoft.com/office/officeart/2005/8/layout/chevron1"/>
    <dgm:cxn modelId="{2C0B4610-8B8F-4497-A023-062DC5CF803E}" type="presOf" srcId="{739B6F39-1F37-4926-9E87-09B676EDDAA3}" destId="{13A3F7F1-2B74-415E-9E08-48D77452CEBF}" srcOrd="0" destOrd="0" presId="urn:microsoft.com/office/officeart/2005/8/layout/chevron1"/>
    <dgm:cxn modelId="{3FC4C82E-7886-4962-A82E-3B7AFF25E673}" srcId="{960DF0BB-C642-4684-A24B-A79C94119673}" destId="{00ECF296-9C30-4069-BBF1-A1EC37EBCC02}" srcOrd="0" destOrd="0" parTransId="{AE1DFC20-B9B3-4E3F-8E54-E219D359FEBD}" sibTransId="{E7E0E62C-5479-4950-B8F8-049BA516FDEE}"/>
    <dgm:cxn modelId="{038087F1-BC7F-4C86-BBD4-9FF60A0E9FAC}" type="presParOf" srcId="{3626FD45-10E4-45A9-B9E5-59C459666FAD}" destId="{F99E07A6-659A-4A76-8119-41FE701ABF12}" srcOrd="0" destOrd="0" presId="urn:microsoft.com/office/officeart/2005/8/layout/chevron1"/>
    <dgm:cxn modelId="{4AC27DAB-64C0-4902-9A5A-00258E6FE6EC}" type="presParOf" srcId="{3626FD45-10E4-45A9-B9E5-59C459666FAD}" destId="{EA9554FE-59CF-471B-86B4-67E66E34C5A7}" srcOrd="1" destOrd="0" presId="urn:microsoft.com/office/officeart/2005/8/layout/chevron1"/>
    <dgm:cxn modelId="{084D900C-0D16-4948-AA29-CA8564059A01}" type="presParOf" srcId="{3626FD45-10E4-45A9-B9E5-59C459666FAD}" destId="{1121D896-7AA6-4334-86BC-A28B45640A7F}" srcOrd="2" destOrd="0" presId="urn:microsoft.com/office/officeart/2005/8/layout/chevron1"/>
    <dgm:cxn modelId="{70DC8B01-BDC6-4B4F-80EF-991DDBBBC625}" type="presParOf" srcId="{3626FD45-10E4-45A9-B9E5-59C459666FAD}" destId="{3B344EB5-5571-4D62-8300-4FE41397E79B}" srcOrd="3" destOrd="0" presId="urn:microsoft.com/office/officeart/2005/8/layout/chevron1"/>
    <dgm:cxn modelId="{69DB4BCA-A975-4EDE-8C60-DF98715ACFD4}" type="presParOf" srcId="{3626FD45-10E4-45A9-B9E5-59C459666FAD}" destId="{13A3F7F1-2B74-415E-9E08-48D77452CEB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BBB589-2F4E-47A0-92E0-0B3D72E50368}"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058625EF-5952-4A30-A212-5BCCD1395B49}">
      <dgm:prSet custT="1"/>
      <dgm:spPr/>
      <dgm:t>
        <a:bodyPr/>
        <a:lstStyle/>
        <a:p>
          <a:r>
            <a:rPr lang="en-US" sz="4000" dirty="0" smtClean="0"/>
            <a:t>Conclusion</a:t>
          </a:r>
          <a:endParaRPr lang="en-US" sz="4000" dirty="0"/>
        </a:p>
      </dgm:t>
    </dgm:pt>
    <dgm:pt modelId="{3E9F6E63-FFE4-42EF-BA51-7F54C56C807F}" type="parTrans" cxnId="{FAF59DE7-7663-4D1F-9C4C-76F0BE5592F1}">
      <dgm:prSet/>
      <dgm:spPr/>
      <dgm:t>
        <a:bodyPr/>
        <a:lstStyle/>
        <a:p>
          <a:endParaRPr lang="en-US"/>
        </a:p>
      </dgm:t>
    </dgm:pt>
    <dgm:pt modelId="{FED108B7-556B-44F3-836A-2E57D287D161}" type="sibTrans" cxnId="{FAF59DE7-7663-4D1F-9C4C-76F0BE5592F1}">
      <dgm:prSet/>
      <dgm:spPr/>
      <dgm:t>
        <a:bodyPr/>
        <a:lstStyle/>
        <a:p>
          <a:endParaRPr lang="en-US"/>
        </a:p>
      </dgm:t>
    </dgm:pt>
    <dgm:pt modelId="{27F34160-2617-4FC8-8D1A-86A99243F37C}">
      <dgm:prSet/>
      <dgm:spPr/>
      <dgm:t>
        <a:bodyPr/>
        <a:lstStyle/>
        <a:p>
          <a:r>
            <a:rPr lang="en-US" sz="1800" dirty="0" smtClean="0"/>
            <a:t>Base de </a:t>
          </a:r>
          <a:r>
            <a:rPr lang="en-US" sz="1800" dirty="0" err="1" smtClean="0"/>
            <a:t>données</a:t>
          </a:r>
          <a:r>
            <a:rPr lang="en-US" sz="1800" dirty="0" smtClean="0"/>
            <a:t> sans </a:t>
          </a:r>
          <a:r>
            <a:rPr lang="en-US" sz="1800" dirty="0" err="1" smtClean="0"/>
            <a:t>valeurs</a:t>
          </a:r>
          <a:r>
            <a:rPr lang="en-US" sz="1800" dirty="0" smtClean="0"/>
            <a:t> </a:t>
          </a:r>
          <a:r>
            <a:rPr lang="en-US" sz="1800" dirty="0" err="1" smtClean="0"/>
            <a:t>manquantes</a:t>
          </a:r>
          <a:endParaRPr lang="en-US" sz="1800" dirty="0"/>
        </a:p>
      </dgm:t>
    </dgm:pt>
    <dgm:pt modelId="{11733202-65DA-4C4C-B38D-F83A79A1A73C}" type="parTrans" cxnId="{632B04A1-1269-43BE-BBAA-B4682A318EA2}">
      <dgm:prSet/>
      <dgm:spPr/>
      <dgm:t>
        <a:bodyPr/>
        <a:lstStyle/>
        <a:p>
          <a:endParaRPr lang="fr-FR"/>
        </a:p>
      </dgm:t>
    </dgm:pt>
    <dgm:pt modelId="{23D39035-545F-4F8F-9094-481BF783A344}" type="sibTrans" cxnId="{632B04A1-1269-43BE-BBAA-B4682A318EA2}">
      <dgm:prSet/>
      <dgm:spPr/>
      <dgm:t>
        <a:bodyPr/>
        <a:lstStyle/>
        <a:p>
          <a:endParaRPr lang="fr-FR"/>
        </a:p>
      </dgm:t>
    </dgm:pt>
    <dgm:pt modelId="{B9A9FBA3-3A14-489C-A762-DA12A1DA986E}">
      <dgm:prSet/>
      <dgm:spPr/>
      <dgm:t>
        <a:bodyPr/>
        <a:lstStyle/>
        <a:p>
          <a:r>
            <a:rPr lang="en-US" sz="1800" dirty="0" err="1" smtClean="0"/>
            <a:t>Possibilité</a:t>
          </a:r>
          <a:r>
            <a:rPr lang="en-US" sz="1800" dirty="0" smtClean="0"/>
            <a:t> de </a:t>
          </a:r>
          <a:r>
            <a:rPr lang="en-US" sz="1800" dirty="0" err="1" smtClean="0"/>
            <a:t>travailler</a:t>
          </a:r>
          <a:r>
            <a:rPr lang="en-US" sz="1800" dirty="0" smtClean="0"/>
            <a:t> sur le </a:t>
          </a:r>
          <a:r>
            <a:rPr lang="en-US" sz="1800" dirty="0" err="1" smtClean="0"/>
            <a:t>texte</a:t>
          </a:r>
          <a:r>
            <a:rPr lang="en-US" sz="1800" dirty="0" smtClean="0"/>
            <a:t> NLP</a:t>
          </a:r>
          <a:endParaRPr lang="en-US" sz="1800" dirty="0"/>
        </a:p>
      </dgm:t>
    </dgm:pt>
    <dgm:pt modelId="{F94AB3C7-CC40-4AF4-8CC2-25FDF499B741}" type="parTrans" cxnId="{ACF79355-B5C1-4F5C-9FF1-7E7F6F5AB681}">
      <dgm:prSet/>
      <dgm:spPr/>
      <dgm:t>
        <a:bodyPr/>
        <a:lstStyle/>
        <a:p>
          <a:endParaRPr lang="fr-FR"/>
        </a:p>
      </dgm:t>
    </dgm:pt>
    <dgm:pt modelId="{03A7B86C-1B45-4B20-9835-A887A0608827}" type="sibTrans" cxnId="{ACF79355-B5C1-4F5C-9FF1-7E7F6F5AB681}">
      <dgm:prSet/>
      <dgm:spPr/>
      <dgm:t>
        <a:bodyPr/>
        <a:lstStyle/>
        <a:p>
          <a:endParaRPr lang="fr-FR"/>
        </a:p>
      </dgm:t>
    </dgm:pt>
    <dgm:pt modelId="{B159047F-9432-4D02-96F7-D992471DB931}">
      <dgm:prSet/>
      <dgm:spPr/>
      <dgm:t>
        <a:bodyPr/>
        <a:lstStyle/>
        <a:p>
          <a:endParaRPr lang="en-US" sz="1800" dirty="0"/>
        </a:p>
      </dgm:t>
    </dgm:pt>
    <dgm:pt modelId="{360CC741-A6DC-446E-9E12-F17938C6BB6A}" type="parTrans" cxnId="{B33085EC-F316-4463-9AF3-5D1C79000ECC}">
      <dgm:prSet/>
      <dgm:spPr/>
      <dgm:t>
        <a:bodyPr/>
        <a:lstStyle/>
        <a:p>
          <a:endParaRPr lang="fr-FR"/>
        </a:p>
      </dgm:t>
    </dgm:pt>
    <dgm:pt modelId="{1EF0FF7E-1867-4634-8721-FBBC202B0BBB}" type="sibTrans" cxnId="{B33085EC-F316-4463-9AF3-5D1C79000ECC}">
      <dgm:prSet/>
      <dgm:spPr/>
      <dgm:t>
        <a:bodyPr/>
        <a:lstStyle/>
        <a:p>
          <a:endParaRPr lang="fr-FR"/>
        </a:p>
      </dgm:t>
    </dgm:pt>
    <dgm:pt modelId="{F3348A00-68FE-4667-8583-8C77223F7B84}">
      <dgm:prSet/>
      <dgm:spPr/>
      <dgm:t>
        <a:bodyPr/>
        <a:lstStyle/>
        <a:p>
          <a:r>
            <a:rPr lang="en-US" sz="1800" dirty="0" err="1" smtClean="0"/>
            <a:t>Possibilité</a:t>
          </a:r>
          <a:r>
            <a:rPr lang="en-US" sz="1800" dirty="0" smtClean="0"/>
            <a:t> de </a:t>
          </a:r>
          <a:r>
            <a:rPr lang="en-US" sz="1800" dirty="0" err="1" smtClean="0"/>
            <a:t>travailler</a:t>
          </a:r>
          <a:r>
            <a:rPr lang="en-US" sz="1800" dirty="0" smtClean="0"/>
            <a:t> sur les images</a:t>
          </a:r>
          <a:endParaRPr lang="en-US" sz="1800" dirty="0"/>
        </a:p>
      </dgm:t>
    </dgm:pt>
    <dgm:pt modelId="{DF77876E-4E9D-4FC1-882D-DDC39C1190DD}" type="parTrans" cxnId="{3FB4E073-300C-4278-9580-F7D45B6795BB}">
      <dgm:prSet/>
      <dgm:spPr/>
      <dgm:t>
        <a:bodyPr/>
        <a:lstStyle/>
        <a:p>
          <a:endParaRPr lang="fr-FR"/>
        </a:p>
      </dgm:t>
    </dgm:pt>
    <dgm:pt modelId="{18D5E20A-B87E-40C1-967A-4352EDDC7FC9}" type="sibTrans" cxnId="{3FB4E073-300C-4278-9580-F7D45B6795BB}">
      <dgm:prSet/>
      <dgm:spPr/>
      <dgm:t>
        <a:bodyPr/>
        <a:lstStyle/>
        <a:p>
          <a:endParaRPr lang="fr-FR"/>
        </a:p>
      </dgm:t>
    </dgm:pt>
    <dgm:pt modelId="{B3FA4CE7-71AF-4957-81C0-EF42191998FE}">
      <dgm:prSet custT="1"/>
      <dgm:spPr/>
      <dgm:t>
        <a:bodyPr/>
        <a:lstStyle/>
        <a:p>
          <a:r>
            <a:rPr lang="en-US" sz="2000" dirty="0" smtClean="0">
              <a:solidFill>
                <a:srgbClr val="FFC000"/>
              </a:solidFill>
            </a:rPr>
            <a:t>Les </a:t>
          </a:r>
          <a:r>
            <a:rPr lang="en-US" sz="2000" dirty="0" err="1" smtClean="0">
              <a:solidFill>
                <a:srgbClr val="FFC000"/>
              </a:solidFill>
            </a:rPr>
            <a:t>méthodes</a:t>
          </a:r>
          <a:r>
            <a:rPr lang="en-US" sz="2000" dirty="0" smtClean="0">
              <a:solidFill>
                <a:srgbClr val="FFC000"/>
              </a:solidFill>
            </a:rPr>
            <a:t> </a:t>
          </a:r>
          <a:r>
            <a:rPr lang="en-US" sz="2000" dirty="0" err="1" smtClean="0">
              <a:solidFill>
                <a:srgbClr val="FFC000"/>
              </a:solidFill>
            </a:rPr>
            <a:t>utilisées</a:t>
          </a:r>
          <a:r>
            <a:rPr lang="en-US" sz="2000" dirty="0" smtClean="0">
              <a:solidFill>
                <a:srgbClr val="FFC000"/>
              </a:solidFill>
            </a:rPr>
            <a:t>:</a:t>
          </a:r>
          <a:endParaRPr lang="en-US" sz="2000" dirty="0">
            <a:solidFill>
              <a:srgbClr val="FFC000"/>
            </a:solidFill>
          </a:endParaRPr>
        </a:p>
      </dgm:t>
    </dgm:pt>
    <dgm:pt modelId="{95E1F535-CBCC-4FCB-93C3-F369A48DA923}" type="parTrans" cxnId="{7755D3B0-9AE8-4A44-80E0-3EDBE6835197}">
      <dgm:prSet/>
      <dgm:spPr/>
      <dgm:t>
        <a:bodyPr/>
        <a:lstStyle/>
        <a:p>
          <a:endParaRPr lang="fr-FR"/>
        </a:p>
      </dgm:t>
    </dgm:pt>
    <dgm:pt modelId="{4FD6FBE1-30DE-4675-A245-4A426B6DBBA0}" type="sibTrans" cxnId="{7755D3B0-9AE8-4A44-80E0-3EDBE6835197}">
      <dgm:prSet/>
      <dgm:spPr/>
      <dgm:t>
        <a:bodyPr/>
        <a:lstStyle/>
        <a:p>
          <a:endParaRPr lang="fr-FR"/>
        </a:p>
      </dgm:t>
    </dgm:pt>
    <dgm:pt modelId="{F99A155F-78C6-4F5B-B66C-C144DC332BC6}">
      <dgm:prSet/>
      <dgm:spPr/>
      <dgm:t>
        <a:bodyPr/>
        <a:lstStyle/>
        <a:p>
          <a:r>
            <a:rPr lang="en-US" sz="1800" dirty="0" smtClean="0"/>
            <a:t>Sur </a:t>
          </a:r>
          <a:r>
            <a:rPr lang="en-US" sz="1800" dirty="0" err="1" smtClean="0"/>
            <a:t>texte</a:t>
          </a:r>
          <a:r>
            <a:rPr lang="en-US" sz="1800" dirty="0" smtClean="0"/>
            <a:t>:</a:t>
          </a:r>
          <a:endParaRPr lang="en-US" sz="1800" dirty="0"/>
        </a:p>
      </dgm:t>
    </dgm:pt>
    <dgm:pt modelId="{EB1EA177-8CCA-4643-BC95-78C15ED7EC09}" type="parTrans" cxnId="{A0EDD7FC-3DEB-475D-8BA3-1EC12EDACA1B}">
      <dgm:prSet/>
      <dgm:spPr/>
      <dgm:t>
        <a:bodyPr/>
        <a:lstStyle/>
        <a:p>
          <a:endParaRPr lang="fr-FR"/>
        </a:p>
      </dgm:t>
    </dgm:pt>
    <dgm:pt modelId="{89DCC476-A7D0-468B-A9C3-B529AC87A75B}" type="sibTrans" cxnId="{A0EDD7FC-3DEB-475D-8BA3-1EC12EDACA1B}">
      <dgm:prSet/>
      <dgm:spPr/>
      <dgm:t>
        <a:bodyPr/>
        <a:lstStyle/>
        <a:p>
          <a:endParaRPr lang="fr-FR"/>
        </a:p>
      </dgm:t>
    </dgm:pt>
    <dgm:pt modelId="{D98D6A17-2CD5-47F7-8663-2BB49392FDE3}">
      <dgm:prSet/>
      <dgm:spPr/>
      <dgm:t>
        <a:bodyPr/>
        <a:lstStyle/>
        <a:p>
          <a:r>
            <a:rPr lang="fr-FR" sz="1800" b="0" dirty="0" smtClean="0"/>
            <a:t>Bag of </a:t>
          </a:r>
          <a:r>
            <a:rPr lang="fr-FR" sz="1800" b="0" dirty="0" err="1" smtClean="0"/>
            <a:t>Words</a:t>
          </a:r>
          <a:r>
            <a:rPr lang="fr-FR" sz="1800" b="0" dirty="0" smtClean="0"/>
            <a:t> </a:t>
          </a:r>
          <a:r>
            <a:rPr lang="en-US" sz="1800" dirty="0" smtClean="0">
              <a:sym typeface="Wingdings" panose="05000000000000000000" pitchFamily="2" charset="2"/>
            </a:rPr>
            <a:t></a:t>
          </a:r>
          <a:r>
            <a:rPr lang="fr-FR" sz="1800" b="0" dirty="0" smtClean="0"/>
            <a:t> ARI=0,38</a:t>
          </a:r>
          <a:endParaRPr lang="en-US" sz="1800" dirty="0"/>
        </a:p>
      </dgm:t>
    </dgm:pt>
    <dgm:pt modelId="{2D0DA62D-5E7E-42DC-9971-F8035E2086FA}" type="parTrans" cxnId="{132EB126-78AB-4FF6-A4C6-6A8DA4DC96C5}">
      <dgm:prSet/>
      <dgm:spPr/>
      <dgm:t>
        <a:bodyPr/>
        <a:lstStyle/>
        <a:p>
          <a:endParaRPr lang="fr-FR"/>
        </a:p>
      </dgm:t>
    </dgm:pt>
    <dgm:pt modelId="{B1ADB7C4-2303-4719-87C1-7B3009E205C6}" type="sibTrans" cxnId="{132EB126-78AB-4FF6-A4C6-6A8DA4DC96C5}">
      <dgm:prSet/>
      <dgm:spPr/>
      <dgm:t>
        <a:bodyPr/>
        <a:lstStyle/>
        <a:p>
          <a:endParaRPr lang="fr-FR"/>
        </a:p>
      </dgm:t>
    </dgm:pt>
    <dgm:pt modelId="{C36572EE-28DC-4506-89D5-2D7DB00EA0F1}">
      <dgm:prSet/>
      <dgm:spPr/>
      <dgm:t>
        <a:bodyPr/>
        <a:lstStyle/>
        <a:p>
          <a:r>
            <a:rPr lang="en-US" sz="1800" dirty="0" smtClean="0"/>
            <a:t>Sur Image:</a:t>
          </a:r>
          <a:endParaRPr lang="en-US" sz="1800" dirty="0"/>
        </a:p>
      </dgm:t>
    </dgm:pt>
    <dgm:pt modelId="{0D3C687A-1234-437C-890C-A8B7974CCFE1}" type="parTrans" cxnId="{20438438-FE82-44AB-8BF2-B6BBEA3411FE}">
      <dgm:prSet/>
      <dgm:spPr/>
      <dgm:t>
        <a:bodyPr/>
        <a:lstStyle/>
        <a:p>
          <a:endParaRPr lang="fr-FR"/>
        </a:p>
      </dgm:t>
    </dgm:pt>
    <dgm:pt modelId="{53BCA109-57AB-4FF8-A510-D0890D999D14}" type="sibTrans" cxnId="{20438438-FE82-44AB-8BF2-B6BBEA3411FE}">
      <dgm:prSet/>
      <dgm:spPr/>
      <dgm:t>
        <a:bodyPr/>
        <a:lstStyle/>
        <a:p>
          <a:endParaRPr lang="fr-FR"/>
        </a:p>
      </dgm:t>
    </dgm:pt>
    <dgm:pt modelId="{707B5C06-AC5F-45DB-ADCC-D0B6F35E1C2A}">
      <dgm:prSet/>
      <dgm:spPr/>
      <dgm:t>
        <a:bodyPr/>
        <a:lstStyle/>
        <a:p>
          <a:r>
            <a:rPr lang="fr-FR" sz="1800" b="0" dirty="0" smtClean="0"/>
            <a:t>ORB + </a:t>
          </a:r>
          <a:r>
            <a:rPr lang="fr-FR" sz="1800" b="0" dirty="0" err="1" smtClean="0"/>
            <a:t>BoVW</a:t>
          </a:r>
          <a:r>
            <a:rPr lang="fr-FR" sz="1800" b="0" dirty="0" smtClean="0"/>
            <a:t> </a:t>
          </a:r>
          <a:r>
            <a:rPr lang="en-US" sz="1800" dirty="0" smtClean="0">
              <a:sym typeface="Wingdings" panose="05000000000000000000" pitchFamily="2" charset="2"/>
            </a:rPr>
            <a:t></a:t>
          </a:r>
          <a:r>
            <a:rPr lang="fr-FR" sz="1800" b="0" dirty="0" smtClean="0"/>
            <a:t> ARI=0,049</a:t>
          </a:r>
          <a:endParaRPr lang="en-US" sz="1800" dirty="0"/>
        </a:p>
      </dgm:t>
    </dgm:pt>
    <dgm:pt modelId="{5BFBAAA1-9E83-43C8-B9F1-EF7E64F17CFC}" type="parTrans" cxnId="{92AF4A14-EAFD-4122-ABA8-F61E838D69C2}">
      <dgm:prSet/>
      <dgm:spPr/>
      <dgm:t>
        <a:bodyPr/>
        <a:lstStyle/>
        <a:p>
          <a:endParaRPr lang="fr-FR"/>
        </a:p>
      </dgm:t>
    </dgm:pt>
    <dgm:pt modelId="{1D576702-9F77-47F5-8C1C-5FEADBE07875}" type="sibTrans" cxnId="{92AF4A14-EAFD-4122-ABA8-F61E838D69C2}">
      <dgm:prSet/>
      <dgm:spPr/>
      <dgm:t>
        <a:bodyPr/>
        <a:lstStyle/>
        <a:p>
          <a:endParaRPr lang="fr-FR"/>
        </a:p>
      </dgm:t>
    </dgm:pt>
    <dgm:pt modelId="{6852B8B3-3A76-42EF-BFE4-8030590171E2}">
      <dgm:prSet/>
      <dgm:spPr/>
      <dgm:t>
        <a:bodyPr/>
        <a:lstStyle/>
        <a:p>
          <a:r>
            <a:rPr lang="en-US" sz="1800" dirty="0" smtClean="0"/>
            <a:t>CNN </a:t>
          </a:r>
          <a:r>
            <a:rPr lang="en-US" sz="1800" dirty="0" err="1" smtClean="0"/>
            <a:t>DensNet</a:t>
          </a:r>
          <a:r>
            <a:rPr lang="en-US" sz="1800" dirty="0" smtClean="0">
              <a:sym typeface="Wingdings" panose="05000000000000000000" pitchFamily="2" charset="2"/>
            </a:rPr>
            <a:t> </a:t>
          </a:r>
          <a:r>
            <a:rPr lang="en-US" sz="1800" dirty="0" smtClean="0"/>
            <a:t>Accuracy = </a:t>
          </a:r>
          <a:r>
            <a:rPr lang="en-US" sz="1800" dirty="0" smtClean="0"/>
            <a:t>0,93</a:t>
          </a:r>
          <a:endParaRPr lang="en-US" sz="1800" dirty="0"/>
        </a:p>
      </dgm:t>
    </dgm:pt>
    <dgm:pt modelId="{1014DC91-05E5-4E43-A235-362A7FF1AB44}" type="parTrans" cxnId="{B009109F-158D-4DDF-9FAC-429BAB55ABCA}">
      <dgm:prSet/>
      <dgm:spPr/>
      <dgm:t>
        <a:bodyPr/>
        <a:lstStyle/>
        <a:p>
          <a:endParaRPr lang="fr-FR"/>
        </a:p>
      </dgm:t>
    </dgm:pt>
    <dgm:pt modelId="{289A2CF0-2800-4C69-8233-428DCFBC65AC}" type="sibTrans" cxnId="{B009109F-158D-4DDF-9FAC-429BAB55ABCA}">
      <dgm:prSet/>
      <dgm:spPr/>
      <dgm:t>
        <a:bodyPr/>
        <a:lstStyle/>
        <a:p>
          <a:endParaRPr lang="fr-FR"/>
        </a:p>
      </dgm:t>
    </dgm:pt>
    <dgm:pt modelId="{32B2B33C-8012-40BC-9B94-261CCC6EA376}">
      <dgm:prSet/>
      <dgm:spPr/>
      <dgm:t>
        <a:bodyPr/>
        <a:lstStyle/>
        <a:p>
          <a:r>
            <a:rPr lang="fr-FR" sz="1800" b="0" dirty="0" smtClean="0"/>
            <a:t>Tf-</a:t>
          </a:r>
          <a:r>
            <a:rPr lang="fr-FR" sz="1800" b="0" dirty="0" err="1" smtClean="0"/>
            <a:t>idf</a:t>
          </a:r>
          <a:r>
            <a:rPr lang="fr-FR" sz="1800" b="0" dirty="0" smtClean="0"/>
            <a:t> </a:t>
          </a:r>
          <a:r>
            <a:rPr lang="en-US" sz="1800" dirty="0" smtClean="0">
              <a:sym typeface="Wingdings" panose="05000000000000000000" pitchFamily="2" charset="2"/>
            </a:rPr>
            <a:t></a:t>
          </a:r>
          <a:r>
            <a:rPr lang="fr-FR" sz="1800" b="0" dirty="0" smtClean="0"/>
            <a:t> ARI=0,35</a:t>
          </a:r>
          <a:endParaRPr lang="fr-FR" sz="1800" b="0" dirty="0"/>
        </a:p>
      </dgm:t>
    </dgm:pt>
    <dgm:pt modelId="{48B90B2C-16B7-45F7-A1AB-BE067C33235D}" type="parTrans" cxnId="{62D91A31-FDB2-412A-807E-FF12AFAC1E01}">
      <dgm:prSet/>
      <dgm:spPr/>
      <dgm:t>
        <a:bodyPr/>
        <a:lstStyle/>
        <a:p>
          <a:endParaRPr lang="fr-FR"/>
        </a:p>
      </dgm:t>
    </dgm:pt>
    <dgm:pt modelId="{154BA1A9-F89D-48B3-992A-7E5A7E9B2D6C}" type="sibTrans" cxnId="{62D91A31-FDB2-412A-807E-FF12AFAC1E01}">
      <dgm:prSet/>
      <dgm:spPr/>
      <dgm:t>
        <a:bodyPr/>
        <a:lstStyle/>
        <a:p>
          <a:endParaRPr lang="fr-FR"/>
        </a:p>
      </dgm:t>
    </dgm:pt>
    <dgm:pt modelId="{2D9E43D4-61F8-4FE1-807D-7FE895B11394}">
      <dgm:prSet/>
      <dgm:spPr/>
      <dgm:t>
        <a:bodyPr/>
        <a:lstStyle/>
        <a:p>
          <a:r>
            <a:rPr lang="fr-FR" sz="1800" b="0" dirty="0" smtClean="0"/>
            <a:t>LDA </a:t>
          </a:r>
          <a:r>
            <a:rPr lang="en-US" sz="1800" dirty="0" smtClean="0">
              <a:sym typeface="Wingdings" panose="05000000000000000000" pitchFamily="2" charset="2"/>
            </a:rPr>
            <a:t></a:t>
          </a:r>
          <a:r>
            <a:rPr lang="fr-FR" sz="1800" b="0" dirty="0" smtClean="0"/>
            <a:t> ARI=0,14</a:t>
          </a:r>
          <a:endParaRPr lang="fr-FR" sz="1800" b="0" dirty="0"/>
        </a:p>
      </dgm:t>
    </dgm:pt>
    <dgm:pt modelId="{AFCED190-E64C-45B6-841A-622A6D5619AE}" type="parTrans" cxnId="{FE792B9E-BE94-4574-A6AE-B2B7530DC251}">
      <dgm:prSet/>
      <dgm:spPr/>
      <dgm:t>
        <a:bodyPr/>
        <a:lstStyle/>
        <a:p>
          <a:endParaRPr lang="fr-FR"/>
        </a:p>
      </dgm:t>
    </dgm:pt>
    <dgm:pt modelId="{F84333A1-683E-47DB-80F2-2E263E6702E0}" type="sibTrans" cxnId="{FE792B9E-BE94-4574-A6AE-B2B7530DC251}">
      <dgm:prSet/>
      <dgm:spPr/>
      <dgm:t>
        <a:bodyPr/>
        <a:lstStyle/>
        <a:p>
          <a:endParaRPr lang="fr-FR"/>
        </a:p>
      </dgm:t>
    </dgm:pt>
    <dgm:pt modelId="{47919F79-6CC0-4A50-B8FE-11CC430CE42F}">
      <dgm:prSet/>
      <dgm:spPr/>
      <dgm:t>
        <a:bodyPr/>
        <a:lstStyle/>
        <a:p>
          <a:r>
            <a:rPr lang="fr-FR" sz="1800" b="0" dirty="0" smtClean="0"/>
            <a:t>SIFT </a:t>
          </a:r>
          <a:r>
            <a:rPr lang="en-US" sz="1800" dirty="0" smtClean="0">
              <a:sym typeface="Wingdings" panose="05000000000000000000" pitchFamily="2" charset="2"/>
            </a:rPr>
            <a:t></a:t>
          </a:r>
          <a:r>
            <a:rPr lang="fr-FR" sz="1800" b="0" dirty="0" smtClean="0"/>
            <a:t> ARI=0,041</a:t>
          </a:r>
          <a:endParaRPr lang="fr-FR" sz="1800" b="0" dirty="0"/>
        </a:p>
      </dgm:t>
    </dgm:pt>
    <dgm:pt modelId="{B96F9780-7431-47CE-88A0-E541782E4CDB}" type="parTrans" cxnId="{46156EA4-FEF4-4AA6-8328-6610920A6C89}">
      <dgm:prSet/>
      <dgm:spPr/>
      <dgm:t>
        <a:bodyPr/>
        <a:lstStyle/>
        <a:p>
          <a:endParaRPr lang="fr-FR"/>
        </a:p>
      </dgm:t>
    </dgm:pt>
    <dgm:pt modelId="{AA8FE2ED-F0DC-417F-8F85-8C493BF27264}" type="sibTrans" cxnId="{46156EA4-FEF4-4AA6-8328-6610920A6C89}">
      <dgm:prSet/>
      <dgm:spPr/>
      <dgm:t>
        <a:bodyPr/>
        <a:lstStyle/>
        <a:p>
          <a:endParaRPr lang="fr-FR"/>
        </a:p>
      </dgm:t>
    </dgm:pt>
    <dgm:pt modelId="{1DF010BB-13E4-4F13-98C6-317631A75151}">
      <dgm:prSet/>
      <dgm:spPr/>
      <dgm:t>
        <a:bodyPr/>
        <a:lstStyle/>
        <a:p>
          <a:r>
            <a:rPr lang="fr-FR" sz="1800" b="0" dirty="0" smtClean="0"/>
            <a:t>Restructuration des données pour avoir des images </a:t>
          </a:r>
          <a:r>
            <a:rPr lang="fr-FR" sz="1800" b="0" dirty="0" err="1" smtClean="0"/>
            <a:t>étiquettées</a:t>
          </a:r>
          <a:r>
            <a:rPr lang="fr-FR" sz="1800" b="0" dirty="0" smtClean="0"/>
            <a:t>:</a:t>
          </a:r>
          <a:endParaRPr lang="fr-FR" sz="1800" b="0" dirty="0"/>
        </a:p>
      </dgm:t>
    </dgm:pt>
    <dgm:pt modelId="{921F3298-527B-4D1E-8A61-3B87DB88AA0B}" type="parTrans" cxnId="{BA95F20D-0A18-49E4-A849-84A6BBF286B6}">
      <dgm:prSet/>
      <dgm:spPr/>
      <dgm:t>
        <a:bodyPr/>
        <a:lstStyle/>
        <a:p>
          <a:endParaRPr lang="fr-FR"/>
        </a:p>
      </dgm:t>
    </dgm:pt>
    <dgm:pt modelId="{BD01E2E6-A881-4D48-B377-B3DE4FC29569}" type="sibTrans" cxnId="{BA95F20D-0A18-49E4-A849-84A6BBF286B6}">
      <dgm:prSet/>
      <dgm:spPr/>
      <dgm:t>
        <a:bodyPr/>
        <a:lstStyle/>
        <a:p>
          <a:endParaRPr lang="fr-FR"/>
        </a:p>
      </dgm:t>
    </dgm:pt>
    <dgm:pt modelId="{4EA2216E-8131-4CC1-ACDD-2B500F888AB9}">
      <dgm:prSet custT="1"/>
      <dgm:spPr/>
      <dgm:t>
        <a:bodyPr/>
        <a:lstStyle/>
        <a:p>
          <a:r>
            <a:rPr lang="en-US" sz="2000" dirty="0" smtClean="0">
              <a:solidFill>
                <a:srgbClr val="FFC000"/>
              </a:solidFill>
            </a:rPr>
            <a:t>Perspectives:</a:t>
          </a:r>
          <a:endParaRPr lang="en-US" sz="2000" dirty="0">
            <a:solidFill>
              <a:srgbClr val="FFC000"/>
            </a:solidFill>
          </a:endParaRPr>
        </a:p>
      </dgm:t>
    </dgm:pt>
    <dgm:pt modelId="{47DD8714-BEFB-41DF-B16F-D86BCB6021D3}" type="parTrans" cxnId="{9E887E80-1EA4-44C6-9743-CFCB70968EB5}">
      <dgm:prSet/>
      <dgm:spPr/>
      <dgm:t>
        <a:bodyPr/>
        <a:lstStyle/>
        <a:p>
          <a:endParaRPr lang="fr-FR"/>
        </a:p>
      </dgm:t>
    </dgm:pt>
    <dgm:pt modelId="{B7571E82-38A2-4B6B-8C8A-74CE48C4C564}" type="sibTrans" cxnId="{9E887E80-1EA4-44C6-9743-CFCB70968EB5}">
      <dgm:prSet/>
      <dgm:spPr/>
      <dgm:t>
        <a:bodyPr/>
        <a:lstStyle/>
        <a:p>
          <a:endParaRPr lang="fr-FR"/>
        </a:p>
      </dgm:t>
    </dgm:pt>
    <dgm:pt modelId="{E349B134-2854-4908-B9E8-84F098FD0400}">
      <dgm:prSet/>
      <dgm:spPr/>
      <dgm:t>
        <a:bodyPr/>
        <a:lstStyle/>
        <a:p>
          <a:endParaRPr lang="en-US" sz="1800" dirty="0">
            <a:solidFill>
              <a:schemeClr val="tx2">
                <a:lumMod val="50000"/>
                <a:lumOff val="50000"/>
              </a:schemeClr>
            </a:solidFill>
          </a:endParaRPr>
        </a:p>
      </dgm:t>
    </dgm:pt>
    <dgm:pt modelId="{024073F9-7246-4043-A921-F99FE955C0AE}" type="parTrans" cxnId="{60FDA132-895C-43CA-BD9E-E4350C1B98F0}">
      <dgm:prSet/>
      <dgm:spPr/>
      <dgm:t>
        <a:bodyPr/>
        <a:lstStyle/>
        <a:p>
          <a:endParaRPr lang="fr-FR"/>
        </a:p>
      </dgm:t>
    </dgm:pt>
    <dgm:pt modelId="{607A8BE4-23B2-4808-ADA4-062FE17111D9}" type="sibTrans" cxnId="{60FDA132-895C-43CA-BD9E-E4350C1B98F0}">
      <dgm:prSet/>
      <dgm:spPr/>
      <dgm:t>
        <a:bodyPr/>
        <a:lstStyle/>
        <a:p>
          <a:endParaRPr lang="fr-FR"/>
        </a:p>
      </dgm:t>
    </dgm:pt>
    <dgm:pt modelId="{10ACAFE9-B6B4-40B5-B689-B1B76EA9C9BA}">
      <dgm:prSet/>
      <dgm:spPr/>
      <dgm:t>
        <a:bodyPr/>
        <a:lstStyle/>
        <a:p>
          <a:r>
            <a:rPr lang="en-US" sz="1800" dirty="0" smtClean="0">
              <a:solidFill>
                <a:schemeClr val="tx2">
                  <a:lumMod val="50000"/>
                  <a:lumOff val="50000"/>
                </a:schemeClr>
              </a:solidFill>
              <a:sym typeface="Wingdings" panose="05000000000000000000" pitchFamily="2" charset="2"/>
            </a:rPr>
            <a:t></a:t>
          </a:r>
          <a:r>
            <a:rPr lang="en-US" sz="1800" dirty="0" err="1" smtClean="0">
              <a:solidFill>
                <a:schemeClr val="tx2">
                  <a:lumMod val="50000"/>
                  <a:lumOff val="50000"/>
                </a:schemeClr>
              </a:solidFill>
            </a:rPr>
            <a:t>Meilleure</a:t>
          </a:r>
          <a:r>
            <a:rPr lang="en-US" sz="1800" dirty="0" smtClean="0">
              <a:solidFill>
                <a:schemeClr val="tx2">
                  <a:lumMod val="50000"/>
                  <a:lumOff val="50000"/>
                </a:schemeClr>
              </a:solidFill>
            </a:rPr>
            <a:t> classification </a:t>
          </a:r>
          <a:r>
            <a:rPr lang="en-US" sz="1800" dirty="0" err="1" smtClean="0">
              <a:solidFill>
                <a:schemeClr val="tx2">
                  <a:lumMod val="50000"/>
                  <a:lumOff val="50000"/>
                </a:schemeClr>
              </a:solidFill>
            </a:rPr>
            <a:t>obtenue</a:t>
          </a:r>
          <a:r>
            <a:rPr lang="en-US" sz="1800" dirty="0" smtClean="0">
              <a:solidFill>
                <a:schemeClr val="tx2">
                  <a:lumMod val="50000"/>
                  <a:lumOff val="50000"/>
                </a:schemeClr>
              </a:solidFill>
            </a:rPr>
            <a:t> par le CNN</a:t>
          </a:r>
          <a:endParaRPr lang="en-US" sz="1800" dirty="0"/>
        </a:p>
      </dgm:t>
    </dgm:pt>
    <dgm:pt modelId="{187CDC87-684E-4A25-A345-FF1D01717904}" type="parTrans" cxnId="{E1C320E1-EF66-4324-B450-4F936203C6E2}">
      <dgm:prSet/>
      <dgm:spPr/>
      <dgm:t>
        <a:bodyPr/>
        <a:lstStyle/>
        <a:p>
          <a:endParaRPr lang="fr-FR"/>
        </a:p>
      </dgm:t>
    </dgm:pt>
    <dgm:pt modelId="{79873185-F018-4353-B906-E5FC2910AD88}" type="sibTrans" cxnId="{E1C320E1-EF66-4324-B450-4F936203C6E2}">
      <dgm:prSet/>
      <dgm:spPr/>
      <dgm:t>
        <a:bodyPr/>
        <a:lstStyle/>
        <a:p>
          <a:endParaRPr lang="fr-FR"/>
        </a:p>
      </dgm:t>
    </dgm:pt>
    <dgm:pt modelId="{8D6CC61C-877E-43C2-8167-9898C0F55466}">
      <dgm:prSet custT="1"/>
      <dgm:spPr/>
      <dgm:t>
        <a:bodyPr/>
        <a:lstStyle/>
        <a:p>
          <a:r>
            <a:rPr lang="en-US" sz="1800" dirty="0" err="1" smtClean="0">
              <a:solidFill>
                <a:schemeClr val="tx1"/>
              </a:solidFill>
            </a:rPr>
            <a:t>Appliquer</a:t>
          </a:r>
          <a:r>
            <a:rPr lang="en-US" sz="1800" dirty="0" smtClean="0">
              <a:solidFill>
                <a:schemeClr val="tx1"/>
              </a:solidFill>
            </a:rPr>
            <a:t> un CNN sur les </a:t>
          </a:r>
          <a:r>
            <a:rPr lang="en-US" sz="1800" dirty="0" err="1" smtClean="0">
              <a:solidFill>
                <a:schemeClr val="tx1"/>
              </a:solidFill>
            </a:rPr>
            <a:t>données</a:t>
          </a:r>
          <a:r>
            <a:rPr lang="en-US" sz="1800" dirty="0" smtClean="0">
              <a:solidFill>
                <a:schemeClr val="tx1"/>
              </a:solidFill>
            </a:rPr>
            <a:t> </a:t>
          </a:r>
          <a:r>
            <a:rPr lang="en-US" sz="1800" dirty="0" err="1" smtClean="0">
              <a:solidFill>
                <a:schemeClr val="tx1"/>
              </a:solidFill>
            </a:rPr>
            <a:t>textuelles</a:t>
          </a:r>
          <a:endParaRPr lang="en-US" sz="1800" dirty="0">
            <a:solidFill>
              <a:schemeClr val="tx1"/>
            </a:solidFill>
          </a:endParaRPr>
        </a:p>
      </dgm:t>
    </dgm:pt>
    <dgm:pt modelId="{89A3E0D6-11F8-41E6-9156-F9C25994E88D}" type="parTrans" cxnId="{A1B52A09-D3B9-4BAC-AFFE-46D7FFA3F5D3}">
      <dgm:prSet/>
      <dgm:spPr/>
      <dgm:t>
        <a:bodyPr/>
        <a:lstStyle/>
        <a:p>
          <a:endParaRPr lang="fr-FR"/>
        </a:p>
      </dgm:t>
    </dgm:pt>
    <dgm:pt modelId="{7908C4B9-253A-42AD-931D-5DAB5EDE946B}" type="sibTrans" cxnId="{A1B52A09-D3B9-4BAC-AFFE-46D7FFA3F5D3}">
      <dgm:prSet/>
      <dgm:spPr/>
      <dgm:t>
        <a:bodyPr/>
        <a:lstStyle/>
        <a:p>
          <a:endParaRPr lang="fr-FR"/>
        </a:p>
      </dgm:t>
    </dgm:pt>
    <dgm:pt modelId="{D50337C7-1FAB-4E1E-8318-B59A6E232E59}" type="pres">
      <dgm:prSet presAssocID="{BCBBB589-2F4E-47A0-92E0-0B3D72E50368}" presName="linear" presStyleCnt="0">
        <dgm:presLayoutVars>
          <dgm:dir/>
          <dgm:animLvl val="lvl"/>
          <dgm:resizeHandles val="exact"/>
        </dgm:presLayoutVars>
      </dgm:prSet>
      <dgm:spPr/>
      <dgm:t>
        <a:bodyPr/>
        <a:lstStyle/>
        <a:p>
          <a:endParaRPr lang="fr-FR"/>
        </a:p>
      </dgm:t>
    </dgm:pt>
    <dgm:pt modelId="{6C4CE4EA-5D8A-4659-9C45-54633902DFC1}" type="pres">
      <dgm:prSet presAssocID="{058625EF-5952-4A30-A212-5BCCD1395B49}" presName="parentLin" presStyleCnt="0"/>
      <dgm:spPr/>
    </dgm:pt>
    <dgm:pt modelId="{3D09BEA4-C9A0-4F0B-9B32-764997290DA7}" type="pres">
      <dgm:prSet presAssocID="{058625EF-5952-4A30-A212-5BCCD1395B49}" presName="parentLeftMargin" presStyleLbl="node1" presStyleIdx="0" presStyleCnt="1"/>
      <dgm:spPr/>
      <dgm:t>
        <a:bodyPr/>
        <a:lstStyle/>
        <a:p>
          <a:endParaRPr lang="fr-FR"/>
        </a:p>
      </dgm:t>
    </dgm:pt>
    <dgm:pt modelId="{F8EB81C7-9A49-4B38-A497-D8CA00BFB7A8}" type="pres">
      <dgm:prSet presAssocID="{058625EF-5952-4A30-A212-5BCCD1395B49}" presName="parentText" presStyleLbl="node1" presStyleIdx="0" presStyleCnt="1">
        <dgm:presLayoutVars>
          <dgm:chMax val="0"/>
          <dgm:bulletEnabled val="1"/>
        </dgm:presLayoutVars>
      </dgm:prSet>
      <dgm:spPr/>
      <dgm:t>
        <a:bodyPr/>
        <a:lstStyle/>
        <a:p>
          <a:endParaRPr lang="fr-FR"/>
        </a:p>
      </dgm:t>
    </dgm:pt>
    <dgm:pt modelId="{CC223CCC-77AC-4CDD-9CBE-045200D06432}" type="pres">
      <dgm:prSet presAssocID="{058625EF-5952-4A30-A212-5BCCD1395B49}" presName="negativeSpace" presStyleCnt="0"/>
      <dgm:spPr/>
    </dgm:pt>
    <dgm:pt modelId="{E342E1E1-CD16-456B-8257-789DC308F49C}" type="pres">
      <dgm:prSet presAssocID="{058625EF-5952-4A30-A212-5BCCD1395B49}" presName="childText" presStyleLbl="conFgAcc1" presStyleIdx="0" presStyleCnt="1" custLinFactNeighborX="138">
        <dgm:presLayoutVars>
          <dgm:bulletEnabled val="1"/>
        </dgm:presLayoutVars>
      </dgm:prSet>
      <dgm:spPr/>
      <dgm:t>
        <a:bodyPr/>
        <a:lstStyle/>
        <a:p>
          <a:endParaRPr lang="fr-FR"/>
        </a:p>
      </dgm:t>
    </dgm:pt>
  </dgm:ptLst>
  <dgm:cxnLst>
    <dgm:cxn modelId="{46156EA4-FEF4-4AA6-8328-6610920A6C89}" srcId="{C36572EE-28DC-4506-89D5-2D7DB00EA0F1}" destId="{47919F79-6CC0-4A50-B8FE-11CC430CE42F}" srcOrd="1" destOrd="0" parTransId="{B96F9780-7431-47CE-88A0-E541782E4CDB}" sibTransId="{AA8FE2ED-F0DC-417F-8F85-8C493BF27264}"/>
    <dgm:cxn modelId="{1A06C5E3-CA4E-4ABF-82C8-B3D883222CA1}" type="presOf" srcId="{058625EF-5952-4A30-A212-5BCCD1395B49}" destId="{3D09BEA4-C9A0-4F0B-9B32-764997290DA7}" srcOrd="0" destOrd="0" presId="urn:microsoft.com/office/officeart/2005/8/layout/list1"/>
    <dgm:cxn modelId="{7464120A-58B2-4544-800B-C507DD26379B}" type="presOf" srcId="{2D9E43D4-61F8-4FE1-807D-7FE895B11394}" destId="{E342E1E1-CD16-456B-8257-789DC308F49C}" srcOrd="0" destOrd="7" presId="urn:microsoft.com/office/officeart/2005/8/layout/list1"/>
    <dgm:cxn modelId="{7755D3B0-9AE8-4A44-80E0-3EDBE6835197}" srcId="{058625EF-5952-4A30-A212-5BCCD1395B49}" destId="{B3FA4CE7-71AF-4957-81C0-EF42191998FE}" srcOrd="3" destOrd="0" parTransId="{95E1F535-CBCC-4FCB-93C3-F369A48DA923}" sibTransId="{4FD6FBE1-30DE-4675-A245-4A426B6DBBA0}"/>
    <dgm:cxn modelId="{B009109F-158D-4DDF-9FAC-429BAB55ABCA}" srcId="{1DF010BB-13E4-4F13-98C6-317631A75151}" destId="{6852B8B3-3A76-42EF-BFE4-8030590171E2}" srcOrd="0" destOrd="0" parTransId="{1014DC91-05E5-4E43-A235-362A7FF1AB44}" sibTransId="{289A2CF0-2800-4C69-8233-428DCFBC65AC}"/>
    <dgm:cxn modelId="{C9B34E07-556E-406A-9759-80BC633EC186}" type="presOf" srcId="{F3348A00-68FE-4667-8583-8C77223F7B84}" destId="{E342E1E1-CD16-456B-8257-789DC308F49C}" srcOrd="0" destOrd="2" presId="urn:microsoft.com/office/officeart/2005/8/layout/list1"/>
    <dgm:cxn modelId="{B33085EC-F316-4463-9AF3-5D1C79000ECC}" srcId="{058625EF-5952-4A30-A212-5BCCD1395B49}" destId="{B159047F-9432-4D02-96F7-D992471DB931}" srcOrd="7" destOrd="0" parTransId="{360CC741-A6DC-446E-9E12-F17938C6BB6A}" sibTransId="{1EF0FF7E-1867-4634-8721-FBBC202B0BBB}"/>
    <dgm:cxn modelId="{8B176B81-8F50-43D6-9931-72F3EBEE134D}" type="presOf" srcId="{058625EF-5952-4A30-A212-5BCCD1395B49}" destId="{F8EB81C7-9A49-4B38-A497-D8CA00BFB7A8}" srcOrd="1" destOrd="0" presId="urn:microsoft.com/office/officeart/2005/8/layout/list1"/>
    <dgm:cxn modelId="{558B34A6-8A54-46F9-B683-D17D1B256621}" type="presOf" srcId="{1DF010BB-13E4-4F13-98C6-317631A75151}" destId="{E342E1E1-CD16-456B-8257-789DC308F49C}" srcOrd="0" destOrd="11" presId="urn:microsoft.com/office/officeart/2005/8/layout/list1"/>
    <dgm:cxn modelId="{ACF79355-B5C1-4F5C-9FF1-7E7F6F5AB681}" srcId="{058625EF-5952-4A30-A212-5BCCD1395B49}" destId="{B9A9FBA3-3A14-489C-A762-DA12A1DA986E}" srcOrd="1" destOrd="0" parTransId="{F94AB3C7-CC40-4AF4-8CC2-25FDF499B741}" sibTransId="{03A7B86C-1B45-4B20-9835-A887A0608827}"/>
    <dgm:cxn modelId="{E2947CE4-4A75-47BE-8855-3F5488FD2940}" type="presOf" srcId="{707B5C06-AC5F-45DB-ADCC-D0B6F35E1C2A}" destId="{E342E1E1-CD16-456B-8257-789DC308F49C}" srcOrd="0" destOrd="9" presId="urn:microsoft.com/office/officeart/2005/8/layout/list1"/>
    <dgm:cxn modelId="{132EB126-78AB-4FF6-A4C6-6A8DA4DC96C5}" srcId="{F99A155F-78C6-4F5B-B66C-C144DC332BC6}" destId="{D98D6A17-2CD5-47F7-8663-2BB49392FDE3}" srcOrd="0" destOrd="0" parTransId="{2D0DA62D-5E7E-42DC-9971-F8035E2086FA}" sibTransId="{B1ADB7C4-2303-4719-87C1-7B3009E205C6}"/>
    <dgm:cxn modelId="{8D87C54E-2505-420F-8F7C-49B6A3537898}" type="presOf" srcId="{47919F79-6CC0-4A50-B8FE-11CC430CE42F}" destId="{E342E1E1-CD16-456B-8257-789DC308F49C}" srcOrd="0" destOrd="10" presId="urn:microsoft.com/office/officeart/2005/8/layout/list1"/>
    <dgm:cxn modelId="{60FDA132-895C-43CA-BD9E-E4350C1B98F0}" srcId="{058625EF-5952-4A30-A212-5BCCD1395B49}" destId="{E349B134-2854-4908-B9E8-84F098FD0400}" srcOrd="6" destOrd="0" parTransId="{024073F9-7246-4043-A921-F99FE955C0AE}" sibTransId="{607A8BE4-23B2-4808-ADA4-062FE17111D9}"/>
    <dgm:cxn modelId="{90A10F80-D7C2-4583-B089-B57ECE429B87}" type="presOf" srcId="{C36572EE-28DC-4506-89D5-2D7DB00EA0F1}" destId="{E342E1E1-CD16-456B-8257-789DC308F49C}" srcOrd="0" destOrd="8" presId="urn:microsoft.com/office/officeart/2005/8/layout/list1"/>
    <dgm:cxn modelId="{7B46E7D5-8373-4F8F-B187-3BF6E78F93ED}" type="presOf" srcId="{B3FA4CE7-71AF-4957-81C0-EF42191998FE}" destId="{E342E1E1-CD16-456B-8257-789DC308F49C}" srcOrd="0" destOrd="3" presId="urn:microsoft.com/office/officeart/2005/8/layout/list1"/>
    <dgm:cxn modelId="{3FB4E073-300C-4278-9580-F7D45B6795BB}" srcId="{058625EF-5952-4A30-A212-5BCCD1395B49}" destId="{F3348A00-68FE-4667-8583-8C77223F7B84}" srcOrd="2" destOrd="0" parTransId="{DF77876E-4E9D-4FC1-882D-DDC39C1190DD}" sibTransId="{18D5E20A-B87E-40C1-967A-4352EDDC7FC9}"/>
    <dgm:cxn modelId="{632B04A1-1269-43BE-BBAA-B4682A318EA2}" srcId="{058625EF-5952-4A30-A212-5BCCD1395B49}" destId="{27F34160-2617-4FC8-8D1A-86A99243F37C}" srcOrd="0" destOrd="0" parTransId="{11733202-65DA-4C4C-B38D-F83A79A1A73C}" sibTransId="{23D39035-545F-4F8F-9094-481BF783A344}"/>
    <dgm:cxn modelId="{60D56463-783E-4C7C-A470-C5F3B23E5B16}" type="presOf" srcId="{B159047F-9432-4D02-96F7-D992471DB931}" destId="{E342E1E1-CD16-456B-8257-789DC308F49C}" srcOrd="0" destOrd="17" presId="urn:microsoft.com/office/officeart/2005/8/layout/list1"/>
    <dgm:cxn modelId="{A0EDD7FC-3DEB-475D-8BA3-1EC12EDACA1B}" srcId="{B3FA4CE7-71AF-4957-81C0-EF42191998FE}" destId="{F99A155F-78C6-4F5B-B66C-C144DC332BC6}" srcOrd="0" destOrd="0" parTransId="{EB1EA177-8CCA-4643-BC95-78C15ED7EC09}" sibTransId="{89DCC476-A7D0-468B-A9C3-B529AC87A75B}"/>
    <dgm:cxn modelId="{200A6344-4060-4FAB-86B9-B9CE561E3D19}" type="presOf" srcId="{B9A9FBA3-3A14-489C-A762-DA12A1DA986E}" destId="{E342E1E1-CD16-456B-8257-789DC308F49C}" srcOrd="0" destOrd="1" presId="urn:microsoft.com/office/officeart/2005/8/layout/list1"/>
    <dgm:cxn modelId="{439BFBE2-CCE1-4625-9A39-7DB5F0D5AEEE}" type="presOf" srcId="{32B2B33C-8012-40BC-9B94-261CCC6EA376}" destId="{E342E1E1-CD16-456B-8257-789DC308F49C}" srcOrd="0" destOrd="6" presId="urn:microsoft.com/office/officeart/2005/8/layout/list1"/>
    <dgm:cxn modelId="{81A33F05-C6FE-44BD-ABBC-99D7A02323DE}" type="presOf" srcId="{27F34160-2617-4FC8-8D1A-86A99243F37C}" destId="{E342E1E1-CD16-456B-8257-789DC308F49C}" srcOrd="0" destOrd="0" presId="urn:microsoft.com/office/officeart/2005/8/layout/list1"/>
    <dgm:cxn modelId="{E85A6A01-9085-4810-B885-63AE75148F0B}" type="presOf" srcId="{BCBBB589-2F4E-47A0-92E0-0B3D72E50368}" destId="{D50337C7-1FAB-4E1E-8318-B59A6E232E59}" srcOrd="0" destOrd="0" presId="urn:microsoft.com/office/officeart/2005/8/layout/list1"/>
    <dgm:cxn modelId="{366E49B8-71F0-47A8-B1C0-E40434211000}" type="presOf" srcId="{6852B8B3-3A76-42EF-BFE4-8030590171E2}" destId="{E342E1E1-CD16-456B-8257-789DC308F49C}" srcOrd="0" destOrd="12" presId="urn:microsoft.com/office/officeart/2005/8/layout/list1"/>
    <dgm:cxn modelId="{AF38654D-09C4-4A94-8A35-F2A106BBD03A}" type="presOf" srcId="{F99A155F-78C6-4F5B-B66C-C144DC332BC6}" destId="{E342E1E1-CD16-456B-8257-789DC308F49C}" srcOrd="0" destOrd="4" presId="urn:microsoft.com/office/officeart/2005/8/layout/list1"/>
    <dgm:cxn modelId="{E1C320E1-EF66-4324-B450-4F936203C6E2}" srcId="{058625EF-5952-4A30-A212-5BCCD1395B49}" destId="{10ACAFE9-B6B4-40B5-B689-B1B76EA9C9BA}" srcOrd="4" destOrd="0" parTransId="{187CDC87-684E-4A25-A345-FF1D01717904}" sibTransId="{79873185-F018-4353-B906-E5FC2910AD88}"/>
    <dgm:cxn modelId="{F0A73FA8-04D0-49F7-A999-528D39D4F4AC}" type="presOf" srcId="{8D6CC61C-877E-43C2-8167-9898C0F55466}" destId="{E342E1E1-CD16-456B-8257-789DC308F49C}" srcOrd="0" destOrd="15" presId="urn:microsoft.com/office/officeart/2005/8/layout/list1"/>
    <dgm:cxn modelId="{62D91A31-FDB2-412A-807E-FF12AFAC1E01}" srcId="{F99A155F-78C6-4F5B-B66C-C144DC332BC6}" destId="{32B2B33C-8012-40BC-9B94-261CCC6EA376}" srcOrd="1" destOrd="0" parTransId="{48B90B2C-16B7-45F7-A1AB-BE067C33235D}" sibTransId="{154BA1A9-F89D-48B3-992A-7E5A7E9B2D6C}"/>
    <dgm:cxn modelId="{1E1BD4BB-1391-4199-B337-49EC7CC18E29}" type="presOf" srcId="{10ACAFE9-B6B4-40B5-B689-B1B76EA9C9BA}" destId="{E342E1E1-CD16-456B-8257-789DC308F49C}" srcOrd="0" destOrd="13" presId="urn:microsoft.com/office/officeart/2005/8/layout/list1"/>
    <dgm:cxn modelId="{20438438-FE82-44AB-8BF2-B6BBEA3411FE}" srcId="{B3FA4CE7-71AF-4957-81C0-EF42191998FE}" destId="{C36572EE-28DC-4506-89D5-2D7DB00EA0F1}" srcOrd="1" destOrd="0" parTransId="{0D3C687A-1234-437C-890C-A8B7974CCFE1}" sibTransId="{53BCA109-57AB-4FF8-A510-D0890D999D14}"/>
    <dgm:cxn modelId="{A1B52A09-D3B9-4BAC-AFFE-46D7FFA3F5D3}" srcId="{4EA2216E-8131-4CC1-ACDD-2B500F888AB9}" destId="{8D6CC61C-877E-43C2-8167-9898C0F55466}" srcOrd="0" destOrd="0" parTransId="{89A3E0D6-11F8-41E6-9156-F9C25994E88D}" sibTransId="{7908C4B9-253A-42AD-931D-5DAB5EDE946B}"/>
    <dgm:cxn modelId="{92AF4A14-EAFD-4122-ABA8-F61E838D69C2}" srcId="{C36572EE-28DC-4506-89D5-2D7DB00EA0F1}" destId="{707B5C06-AC5F-45DB-ADCC-D0B6F35E1C2A}" srcOrd="0" destOrd="0" parTransId="{5BFBAAA1-9E83-43C8-B9F1-EF7E64F17CFC}" sibTransId="{1D576702-9F77-47F5-8C1C-5FEADBE07875}"/>
    <dgm:cxn modelId="{B3C64448-2A1E-406C-B2D5-CAC16B173A81}" type="presOf" srcId="{4EA2216E-8131-4CC1-ACDD-2B500F888AB9}" destId="{E342E1E1-CD16-456B-8257-789DC308F49C}" srcOrd="0" destOrd="14" presId="urn:microsoft.com/office/officeart/2005/8/layout/list1"/>
    <dgm:cxn modelId="{FE792B9E-BE94-4574-A6AE-B2B7530DC251}" srcId="{F99A155F-78C6-4F5B-B66C-C144DC332BC6}" destId="{2D9E43D4-61F8-4FE1-807D-7FE895B11394}" srcOrd="2" destOrd="0" parTransId="{AFCED190-E64C-45B6-841A-622A6D5619AE}" sibTransId="{F84333A1-683E-47DB-80F2-2E263E6702E0}"/>
    <dgm:cxn modelId="{27265160-BBC0-4FA8-ADB7-71943C0DA41A}" type="presOf" srcId="{D98D6A17-2CD5-47F7-8663-2BB49392FDE3}" destId="{E342E1E1-CD16-456B-8257-789DC308F49C}" srcOrd="0" destOrd="5" presId="urn:microsoft.com/office/officeart/2005/8/layout/list1"/>
    <dgm:cxn modelId="{FAF59DE7-7663-4D1F-9C4C-76F0BE5592F1}" srcId="{BCBBB589-2F4E-47A0-92E0-0B3D72E50368}" destId="{058625EF-5952-4A30-A212-5BCCD1395B49}" srcOrd="0" destOrd="0" parTransId="{3E9F6E63-FFE4-42EF-BA51-7F54C56C807F}" sibTransId="{FED108B7-556B-44F3-836A-2E57D287D161}"/>
    <dgm:cxn modelId="{9E887E80-1EA4-44C6-9743-CFCB70968EB5}" srcId="{058625EF-5952-4A30-A212-5BCCD1395B49}" destId="{4EA2216E-8131-4CC1-ACDD-2B500F888AB9}" srcOrd="5" destOrd="0" parTransId="{47DD8714-BEFB-41DF-B16F-D86BCB6021D3}" sibTransId="{B7571E82-38A2-4B6B-8C8A-74CE48C4C564}"/>
    <dgm:cxn modelId="{02334C99-9592-4204-997A-8797FDC7CF78}" type="presOf" srcId="{E349B134-2854-4908-B9E8-84F098FD0400}" destId="{E342E1E1-CD16-456B-8257-789DC308F49C}" srcOrd="0" destOrd="16" presId="urn:microsoft.com/office/officeart/2005/8/layout/list1"/>
    <dgm:cxn modelId="{BA95F20D-0A18-49E4-A849-84A6BBF286B6}" srcId="{B3FA4CE7-71AF-4957-81C0-EF42191998FE}" destId="{1DF010BB-13E4-4F13-98C6-317631A75151}" srcOrd="2" destOrd="0" parTransId="{921F3298-527B-4D1E-8A61-3B87DB88AA0B}" sibTransId="{BD01E2E6-A881-4D48-B377-B3DE4FC29569}"/>
    <dgm:cxn modelId="{48CD0CCC-8D67-47FA-97AC-1B64AA4EE861}" type="presParOf" srcId="{D50337C7-1FAB-4E1E-8318-B59A6E232E59}" destId="{6C4CE4EA-5D8A-4659-9C45-54633902DFC1}" srcOrd="0" destOrd="0" presId="urn:microsoft.com/office/officeart/2005/8/layout/list1"/>
    <dgm:cxn modelId="{0AAA9162-5714-4BF1-AC17-D1CE0D126FD0}" type="presParOf" srcId="{6C4CE4EA-5D8A-4659-9C45-54633902DFC1}" destId="{3D09BEA4-C9A0-4F0B-9B32-764997290DA7}" srcOrd="0" destOrd="0" presId="urn:microsoft.com/office/officeart/2005/8/layout/list1"/>
    <dgm:cxn modelId="{0FA1BBB3-7767-469D-938A-456C0C0B317A}" type="presParOf" srcId="{6C4CE4EA-5D8A-4659-9C45-54633902DFC1}" destId="{F8EB81C7-9A49-4B38-A497-D8CA00BFB7A8}" srcOrd="1" destOrd="0" presId="urn:microsoft.com/office/officeart/2005/8/layout/list1"/>
    <dgm:cxn modelId="{BC4C329F-7273-4876-9DA9-3854BF1E686A}" type="presParOf" srcId="{D50337C7-1FAB-4E1E-8318-B59A6E232E59}" destId="{CC223CCC-77AC-4CDD-9CBE-045200D06432}" srcOrd="1" destOrd="0" presId="urn:microsoft.com/office/officeart/2005/8/layout/list1"/>
    <dgm:cxn modelId="{3E4AAB3B-A1D2-46DB-A9A4-14F3411A27A4}" type="presParOf" srcId="{D50337C7-1FAB-4E1E-8318-B59A6E232E59}" destId="{E342E1E1-CD16-456B-8257-789DC308F49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C2A01-FA9D-4EFF-A874-3F8302AAFD04}">
      <dsp:nvSpPr>
        <dsp:cNvPr id="0" name=""/>
        <dsp:cNvSpPr/>
      </dsp:nvSpPr>
      <dsp:spPr>
        <a:xfrm>
          <a:off x="-4727140" y="-724597"/>
          <a:ext cx="5630578" cy="5630578"/>
        </a:xfrm>
        <a:prstGeom prst="blockArc">
          <a:avLst>
            <a:gd name="adj1" fmla="val 18900000"/>
            <a:gd name="adj2" fmla="val 2700000"/>
            <a:gd name="adj3" fmla="val 384"/>
          </a:avLst>
        </a:pr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DB5AF3-C108-4C08-AC42-5CB21198DD7F}">
      <dsp:nvSpPr>
        <dsp:cNvPr id="0" name=""/>
        <dsp:cNvSpPr/>
      </dsp:nvSpPr>
      <dsp:spPr>
        <a:xfrm>
          <a:off x="337263" y="220191"/>
          <a:ext cx="8414966"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a:t>Problématique</a:t>
          </a:r>
          <a:endParaRPr lang="fr-FR" sz="2400" kern="1200" dirty="0"/>
        </a:p>
      </dsp:txBody>
      <dsp:txXfrm>
        <a:off x="337263" y="220191"/>
        <a:ext cx="8414966" cy="440216"/>
      </dsp:txXfrm>
    </dsp:sp>
    <dsp:sp modelId="{6D95F1BA-15A3-4BBE-9120-0255F399314A}">
      <dsp:nvSpPr>
        <dsp:cNvPr id="0" name=""/>
        <dsp:cNvSpPr/>
      </dsp:nvSpPr>
      <dsp:spPr>
        <a:xfrm>
          <a:off x="62128" y="165164"/>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84C722-231D-41B9-93AE-78BA64C3B178}">
      <dsp:nvSpPr>
        <dsp:cNvPr id="0" name=""/>
        <dsp:cNvSpPr/>
      </dsp:nvSpPr>
      <dsp:spPr>
        <a:xfrm>
          <a:off x="632210" y="818568"/>
          <a:ext cx="8052858"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smtClean="0"/>
            <a:t>Analyse exploratoire</a:t>
          </a:r>
          <a:endParaRPr lang="fr-FR" sz="2400" b="0" i="0" kern="1200" dirty="0"/>
        </a:p>
      </dsp:txBody>
      <dsp:txXfrm>
        <a:off x="632210" y="818568"/>
        <a:ext cx="8052858" cy="440216"/>
      </dsp:txXfrm>
    </dsp:sp>
    <dsp:sp modelId="{2EB59475-0A66-45B8-BA78-946045A0041B}">
      <dsp:nvSpPr>
        <dsp:cNvPr id="0" name=""/>
        <dsp:cNvSpPr/>
      </dsp:nvSpPr>
      <dsp:spPr>
        <a:xfrm>
          <a:off x="424236" y="825405"/>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2E870C-95AE-4B76-98E0-CAF13FB61A33}">
      <dsp:nvSpPr>
        <dsp:cNvPr id="0" name=""/>
        <dsp:cNvSpPr/>
      </dsp:nvSpPr>
      <dsp:spPr>
        <a:xfrm>
          <a:off x="864954" y="1540672"/>
          <a:ext cx="7887276"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smtClean="0"/>
            <a:t>Données textuelles</a:t>
          </a:r>
          <a:endParaRPr lang="fr-FR" sz="2400" b="0" i="0" kern="1200" dirty="0"/>
        </a:p>
      </dsp:txBody>
      <dsp:txXfrm>
        <a:off x="864954" y="1540672"/>
        <a:ext cx="7887276" cy="440216"/>
      </dsp:txXfrm>
    </dsp:sp>
    <dsp:sp modelId="{BB9E6FB4-C5AD-4C5E-A8BB-21F3C37F0FF0}">
      <dsp:nvSpPr>
        <dsp:cNvPr id="0" name=""/>
        <dsp:cNvSpPr/>
      </dsp:nvSpPr>
      <dsp:spPr>
        <a:xfrm>
          <a:off x="589819" y="1485645"/>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133BDD-7421-4C71-B090-449C3CE397B2}">
      <dsp:nvSpPr>
        <dsp:cNvPr id="0" name=""/>
        <dsp:cNvSpPr/>
      </dsp:nvSpPr>
      <dsp:spPr>
        <a:xfrm>
          <a:off x="861247" y="2215550"/>
          <a:ext cx="7887276"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smtClean="0"/>
            <a:t>Données visuelles</a:t>
          </a:r>
          <a:endParaRPr lang="fr-FR" sz="2400" b="0" i="0" kern="1200" dirty="0"/>
        </a:p>
      </dsp:txBody>
      <dsp:txXfrm>
        <a:off x="861247" y="2215550"/>
        <a:ext cx="7887276" cy="440216"/>
      </dsp:txXfrm>
    </dsp:sp>
    <dsp:sp modelId="{41CC43C8-D98D-4F25-9885-BA02149650A2}">
      <dsp:nvSpPr>
        <dsp:cNvPr id="0" name=""/>
        <dsp:cNvSpPr/>
      </dsp:nvSpPr>
      <dsp:spPr>
        <a:xfrm>
          <a:off x="572579" y="2147734"/>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EA9D7F-6EC3-4746-B012-9986E8B773CA}">
      <dsp:nvSpPr>
        <dsp:cNvPr id="0" name=""/>
        <dsp:cNvSpPr/>
      </dsp:nvSpPr>
      <dsp:spPr>
        <a:xfrm>
          <a:off x="729569" y="2874152"/>
          <a:ext cx="8052858"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smtClean="0"/>
            <a:t>Réseau de neurones </a:t>
          </a:r>
          <a:r>
            <a:rPr lang="fr-FR" sz="2400" b="0" i="0" kern="1200" dirty="0" err="1" smtClean="0"/>
            <a:t>Convulutif</a:t>
          </a:r>
          <a:r>
            <a:rPr lang="fr-FR" sz="2400" b="0" i="0" kern="1200" dirty="0" smtClean="0"/>
            <a:t> (</a:t>
          </a:r>
          <a:r>
            <a:rPr lang="fr-FR" sz="2400" b="0" i="0" kern="1200" dirty="0" err="1" smtClean="0"/>
            <a:t>DensNet</a:t>
          </a:r>
          <a:r>
            <a:rPr lang="fr-FR" sz="2400" b="0" i="0" kern="1200" dirty="0" smtClean="0"/>
            <a:t>)</a:t>
          </a:r>
          <a:endParaRPr lang="fr-FR" sz="2400" b="0" i="0" kern="1200" dirty="0"/>
        </a:p>
      </dsp:txBody>
      <dsp:txXfrm>
        <a:off x="729569" y="2874152"/>
        <a:ext cx="8052858" cy="440216"/>
      </dsp:txXfrm>
    </dsp:sp>
    <dsp:sp modelId="{805B286F-7673-4158-92E3-6A543CCBBFA5}">
      <dsp:nvSpPr>
        <dsp:cNvPr id="0" name=""/>
        <dsp:cNvSpPr/>
      </dsp:nvSpPr>
      <dsp:spPr>
        <a:xfrm>
          <a:off x="424236" y="2805707"/>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B78415-BF0E-4176-AEB4-EC5510B4DC52}">
      <dsp:nvSpPr>
        <dsp:cNvPr id="0" name=""/>
        <dsp:cNvSpPr/>
      </dsp:nvSpPr>
      <dsp:spPr>
        <a:xfrm>
          <a:off x="337263" y="3520975"/>
          <a:ext cx="8414966" cy="440216"/>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421" tIns="60960" rIns="60960" bIns="60960" numCol="1" spcCol="1270" anchor="ctr" anchorCtr="0">
          <a:noAutofit/>
        </a:bodyPr>
        <a:lstStyle/>
        <a:p>
          <a:pPr lvl="0" algn="l" defTabSz="1066800">
            <a:lnSpc>
              <a:spcPct val="90000"/>
            </a:lnSpc>
            <a:spcBef>
              <a:spcPct val="0"/>
            </a:spcBef>
            <a:spcAft>
              <a:spcPct val="35000"/>
            </a:spcAft>
          </a:pPr>
          <a:r>
            <a:rPr lang="fr-FR" sz="2400" b="0" i="0" kern="1200" dirty="0" smtClean="0"/>
            <a:t>Conclusion</a:t>
          </a:r>
          <a:endParaRPr lang="fr-FR" sz="2400" kern="1200" dirty="0"/>
        </a:p>
      </dsp:txBody>
      <dsp:txXfrm>
        <a:off x="337263" y="3520975"/>
        <a:ext cx="8414966" cy="440216"/>
      </dsp:txXfrm>
    </dsp:sp>
    <dsp:sp modelId="{2928BA3E-6B3D-45D1-88AA-5835091FB40A}">
      <dsp:nvSpPr>
        <dsp:cNvPr id="0" name=""/>
        <dsp:cNvSpPr/>
      </dsp:nvSpPr>
      <dsp:spPr>
        <a:xfrm>
          <a:off x="62128" y="3465948"/>
          <a:ext cx="550270" cy="550270"/>
        </a:xfrm>
        <a:prstGeom prst="ellipse">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76EF9-EFE9-4A8D-8F05-6891D44E6415}">
      <dsp:nvSpPr>
        <dsp:cNvPr id="0" name=""/>
        <dsp:cNvSpPr/>
      </dsp:nvSpPr>
      <dsp:spPr>
        <a:xfrm>
          <a:off x="2032785" y="184322"/>
          <a:ext cx="3658090" cy="127040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75522-D275-4BE5-B57D-6F1AF446A5CD}">
      <dsp:nvSpPr>
        <dsp:cNvPr id="0" name=""/>
        <dsp:cNvSpPr/>
      </dsp:nvSpPr>
      <dsp:spPr>
        <a:xfrm>
          <a:off x="3513036" y="3295116"/>
          <a:ext cx="708932" cy="453716"/>
        </a:xfrm>
        <a:prstGeom prst="downArrow">
          <a:avLst/>
        </a:prstGeom>
        <a:solidFill>
          <a:schemeClr val="accent2">
            <a:tint val="40000"/>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1EB029-B3D4-49BA-8BC2-9CF2DC49FE29}">
      <dsp:nvSpPr>
        <dsp:cNvPr id="0" name=""/>
        <dsp:cNvSpPr/>
      </dsp:nvSpPr>
      <dsp:spPr>
        <a:xfrm>
          <a:off x="2166065" y="3658090"/>
          <a:ext cx="3402874" cy="85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fr-FR" sz="3100" kern="1200" dirty="0" smtClean="0"/>
            <a:t>Description totale</a:t>
          </a:r>
          <a:endParaRPr lang="fr-FR" sz="3100" kern="1200" dirty="0"/>
        </a:p>
      </dsp:txBody>
      <dsp:txXfrm>
        <a:off x="2166065" y="3658090"/>
        <a:ext cx="3402874" cy="850718"/>
      </dsp:txXfrm>
    </dsp:sp>
    <dsp:sp modelId="{60DD6C6A-1D8D-4D2F-8FB3-A08E47BDAD60}">
      <dsp:nvSpPr>
        <dsp:cNvPr id="0" name=""/>
        <dsp:cNvSpPr/>
      </dsp:nvSpPr>
      <dsp:spPr>
        <a:xfrm>
          <a:off x="3362742" y="1552845"/>
          <a:ext cx="1276077" cy="127607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marque</a:t>
          </a:r>
          <a:endParaRPr lang="fr-FR" sz="1400" kern="1200" dirty="0"/>
        </a:p>
      </dsp:txBody>
      <dsp:txXfrm>
        <a:off x="3549619" y="1739722"/>
        <a:ext cx="902323" cy="902323"/>
      </dsp:txXfrm>
    </dsp:sp>
    <dsp:sp modelId="{4E6A0EE7-A897-481D-8E1D-7C02BFBC1D47}">
      <dsp:nvSpPr>
        <dsp:cNvPr id="0" name=""/>
        <dsp:cNvSpPr/>
      </dsp:nvSpPr>
      <dsp:spPr>
        <a:xfrm>
          <a:off x="2449638" y="595503"/>
          <a:ext cx="1276077" cy="1276077"/>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Titre</a:t>
          </a:r>
          <a:endParaRPr lang="fr-FR" sz="1400" kern="1200" dirty="0"/>
        </a:p>
      </dsp:txBody>
      <dsp:txXfrm>
        <a:off x="2636515" y="782380"/>
        <a:ext cx="902323" cy="902323"/>
      </dsp:txXfrm>
    </dsp:sp>
    <dsp:sp modelId="{5983B116-7B7A-4078-95E3-11B10E655153}">
      <dsp:nvSpPr>
        <dsp:cNvPr id="0" name=""/>
        <dsp:cNvSpPr/>
      </dsp:nvSpPr>
      <dsp:spPr>
        <a:xfrm>
          <a:off x="3754073" y="286975"/>
          <a:ext cx="1276077" cy="127607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kern="1200" dirty="0" smtClean="0"/>
            <a:t>Description</a:t>
          </a:r>
          <a:endParaRPr lang="fr-FR" sz="1400" kern="1200" dirty="0"/>
        </a:p>
      </dsp:txBody>
      <dsp:txXfrm>
        <a:off x="3940950" y="473852"/>
        <a:ext cx="902323" cy="902323"/>
      </dsp:txXfrm>
    </dsp:sp>
    <dsp:sp modelId="{AE5011CE-226E-4970-9678-54938378D722}">
      <dsp:nvSpPr>
        <dsp:cNvPr id="0" name=""/>
        <dsp:cNvSpPr/>
      </dsp:nvSpPr>
      <dsp:spPr>
        <a:xfrm>
          <a:off x="1882492" y="60974"/>
          <a:ext cx="3970020" cy="3176016"/>
        </a:xfrm>
        <a:prstGeom prst="funnel">
          <a:avLst/>
        </a:prstGeom>
        <a:solidFill>
          <a:schemeClr val="lt1">
            <a:alpha val="40000"/>
            <a:hueOff val="0"/>
            <a:satOff val="0"/>
            <a:lumOff val="0"/>
            <a:alphaOff val="0"/>
          </a:schemeClr>
        </a:solidFill>
        <a:ln w="6350" cap="flat" cmpd="sng" algn="in">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1F1B6-B12C-4B25-BCCB-1098F1A33D01}">
      <dsp:nvSpPr>
        <dsp:cNvPr id="0" name=""/>
        <dsp:cNvSpPr/>
      </dsp:nvSpPr>
      <dsp:spPr>
        <a:xfrm>
          <a:off x="0" y="268937"/>
          <a:ext cx="8666480" cy="5416549"/>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211FC-1FCE-4945-B9F4-90EA3582F1ED}">
      <dsp:nvSpPr>
        <dsp:cNvPr id="0" name=""/>
        <dsp:cNvSpPr/>
      </dsp:nvSpPr>
      <dsp:spPr>
        <a:xfrm>
          <a:off x="853648" y="4162215"/>
          <a:ext cx="199329" cy="199329"/>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9F35FC-7202-4A43-8230-CDCB4B1BEB69}">
      <dsp:nvSpPr>
        <dsp:cNvPr id="0" name=""/>
        <dsp:cNvSpPr/>
      </dsp:nvSpPr>
      <dsp:spPr>
        <a:xfrm>
          <a:off x="953312" y="4261879"/>
          <a:ext cx="1135308" cy="128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20" tIns="0" rIns="0" bIns="0" numCol="1" spcCol="1270" anchor="t" anchorCtr="0">
          <a:noAutofit/>
        </a:bodyPr>
        <a:lstStyle/>
        <a:p>
          <a:pPr lvl="0" algn="l" defTabSz="800100">
            <a:lnSpc>
              <a:spcPct val="90000"/>
            </a:lnSpc>
            <a:spcBef>
              <a:spcPct val="0"/>
            </a:spcBef>
            <a:spcAft>
              <a:spcPct val="35000"/>
            </a:spcAft>
          </a:pPr>
          <a:r>
            <a:rPr lang="fr-FR" sz="1800" kern="1200" dirty="0" smtClean="0"/>
            <a:t>Mettre en minuscule</a:t>
          </a:r>
          <a:endParaRPr lang="fr-FR" sz="1800" kern="1200" dirty="0"/>
        </a:p>
      </dsp:txBody>
      <dsp:txXfrm>
        <a:off x="953312" y="4261879"/>
        <a:ext cx="1135308" cy="1289138"/>
      </dsp:txXfrm>
    </dsp:sp>
    <dsp:sp modelId="{AE351187-46EA-4529-97C2-6178A94BB8CD}">
      <dsp:nvSpPr>
        <dsp:cNvPr id="0" name=""/>
        <dsp:cNvSpPr/>
      </dsp:nvSpPr>
      <dsp:spPr>
        <a:xfrm>
          <a:off x="1932625" y="3125487"/>
          <a:ext cx="311993" cy="311993"/>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5A654B-BCB4-4120-9FA5-F926FBD7A03F}">
      <dsp:nvSpPr>
        <dsp:cNvPr id="0" name=""/>
        <dsp:cNvSpPr/>
      </dsp:nvSpPr>
      <dsp:spPr>
        <a:xfrm>
          <a:off x="2088621" y="3281484"/>
          <a:ext cx="1438635" cy="2269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319" tIns="0" rIns="0" bIns="0" numCol="1" spcCol="1270" anchor="t" anchorCtr="0">
          <a:noAutofit/>
        </a:bodyPr>
        <a:lstStyle/>
        <a:p>
          <a:pPr lvl="0" algn="l" defTabSz="800100">
            <a:lnSpc>
              <a:spcPct val="90000"/>
            </a:lnSpc>
            <a:spcBef>
              <a:spcPct val="0"/>
            </a:spcBef>
            <a:spcAft>
              <a:spcPct val="35000"/>
            </a:spcAft>
          </a:pPr>
          <a:r>
            <a:rPr lang="fr-FR" sz="1800" kern="1200" dirty="0" smtClean="0"/>
            <a:t>Supprimer la ponctuation</a:t>
          </a:r>
          <a:endParaRPr lang="fr-FR" sz="1800" kern="1200" dirty="0"/>
        </a:p>
      </dsp:txBody>
      <dsp:txXfrm>
        <a:off x="2088621" y="3281484"/>
        <a:ext cx="1438635" cy="2269534"/>
      </dsp:txXfrm>
    </dsp:sp>
    <dsp:sp modelId="{69D833ED-624B-4A30-A8BA-054DC7D18B4D}">
      <dsp:nvSpPr>
        <dsp:cNvPr id="0" name=""/>
        <dsp:cNvSpPr/>
      </dsp:nvSpPr>
      <dsp:spPr>
        <a:xfrm>
          <a:off x="3319261" y="2298921"/>
          <a:ext cx="415991" cy="41599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4CBD0-0A09-4A4C-9261-A29ACB5B3F82}">
      <dsp:nvSpPr>
        <dsp:cNvPr id="0" name=""/>
        <dsp:cNvSpPr/>
      </dsp:nvSpPr>
      <dsp:spPr>
        <a:xfrm>
          <a:off x="3527257" y="2506917"/>
          <a:ext cx="1672630" cy="3044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25" tIns="0" rIns="0" bIns="0" numCol="1" spcCol="1270" anchor="t" anchorCtr="0">
          <a:noAutofit/>
        </a:bodyPr>
        <a:lstStyle/>
        <a:p>
          <a:pPr lvl="0" algn="l" defTabSz="800100">
            <a:lnSpc>
              <a:spcPct val="90000"/>
            </a:lnSpc>
            <a:spcBef>
              <a:spcPct val="0"/>
            </a:spcBef>
            <a:spcAft>
              <a:spcPct val="35000"/>
            </a:spcAft>
          </a:pPr>
          <a:r>
            <a:rPr lang="fr-FR" sz="1800" b="0" kern="1200" dirty="0" smtClean="0"/>
            <a:t> Remplacer les </a:t>
          </a:r>
          <a:r>
            <a:rPr lang="fr-FR" sz="1800" kern="1200" dirty="0" smtClean="0"/>
            <a:t>chiffres</a:t>
          </a:r>
          <a:endParaRPr lang="fr-FR" sz="1800" kern="1200" dirty="0"/>
        </a:p>
      </dsp:txBody>
      <dsp:txXfrm>
        <a:off x="3527257" y="2506917"/>
        <a:ext cx="1672630" cy="3044101"/>
      </dsp:txXfrm>
    </dsp:sp>
    <dsp:sp modelId="{D56EDDED-3758-419F-84BF-6637C016F86B}">
      <dsp:nvSpPr>
        <dsp:cNvPr id="0" name=""/>
        <dsp:cNvSpPr/>
      </dsp:nvSpPr>
      <dsp:spPr>
        <a:xfrm>
          <a:off x="4931227" y="1653269"/>
          <a:ext cx="537321" cy="53732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C7EB9-C87E-4494-B76F-332A4D6C008D}">
      <dsp:nvSpPr>
        <dsp:cNvPr id="0" name=""/>
        <dsp:cNvSpPr/>
      </dsp:nvSpPr>
      <dsp:spPr>
        <a:xfrm>
          <a:off x="5199887" y="1921930"/>
          <a:ext cx="1733296" cy="3629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716" tIns="0" rIns="0" bIns="0" numCol="1" spcCol="1270" anchor="t" anchorCtr="0">
          <a:noAutofit/>
        </a:bodyPr>
        <a:lstStyle/>
        <a:p>
          <a:pPr lvl="0" algn="l" defTabSz="800100">
            <a:lnSpc>
              <a:spcPct val="90000"/>
            </a:lnSpc>
            <a:spcBef>
              <a:spcPct val="0"/>
            </a:spcBef>
            <a:spcAft>
              <a:spcPct val="35000"/>
            </a:spcAft>
          </a:pPr>
          <a:r>
            <a:rPr lang="fr-FR" sz="1800" b="0" kern="1200" dirty="0" smtClean="0"/>
            <a:t>Supprimer les </a:t>
          </a:r>
          <a:r>
            <a:rPr lang="fr-FR" sz="1800" b="0" kern="1200" dirty="0" err="1" smtClean="0"/>
            <a:t>Stopwords</a:t>
          </a:r>
          <a:endParaRPr lang="fr-FR" sz="1800" kern="1200" dirty="0"/>
        </a:p>
      </dsp:txBody>
      <dsp:txXfrm>
        <a:off x="5199887" y="1921930"/>
        <a:ext cx="1733296" cy="3629088"/>
      </dsp:txXfrm>
    </dsp:sp>
    <dsp:sp modelId="{976B0037-88D4-42EE-BA91-5F550440E84A}">
      <dsp:nvSpPr>
        <dsp:cNvPr id="0" name=""/>
        <dsp:cNvSpPr/>
      </dsp:nvSpPr>
      <dsp:spPr>
        <a:xfrm>
          <a:off x="6590858" y="1222111"/>
          <a:ext cx="684651" cy="684651"/>
        </a:xfrm>
        <a:prstGeom prst="ellipse">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2DE035-B993-4E5E-9C43-920FB05528B5}">
      <dsp:nvSpPr>
        <dsp:cNvPr id="0" name=""/>
        <dsp:cNvSpPr/>
      </dsp:nvSpPr>
      <dsp:spPr>
        <a:xfrm>
          <a:off x="6933184" y="1564437"/>
          <a:ext cx="1733296" cy="3986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83" tIns="0" rIns="0" bIns="0" numCol="1" spcCol="1270" anchor="t" anchorCtr="0">
          <a:noAutofit/>
        </a:bodyPr>
        <a:lstStyle/>
        <a:p>
          <a:pPr lvl="0" algn="l" defTabSz="800100">
            <a:lnSpc>
              <a:spcPct val="90000"/>
            </a:lnSpc>
            <a:spcBef>
              <a:spcPct val="0"/>
            </a:spcBef>
            <a:spcAft>
              <a:spcPct val="35000"/>
            </a:spcAft>
          </a:pPr>
          <a:r>
            <a:rPr lang="fr-FR" sz="1800" kern="1200" dirty="0" smtClean="0"/>
            <a:t>Supprimer les signes</a:t>
          </a:r>
          <a:endParaRPr lang="fr-FR" sz="1800" kern="1200" dirty="0"/>
        </a:p>
      </dsp:txBody>
      <dsp:txXfrm>
        <a:off x="6933184" y="1564437"/>
        <a:ext cx="1733296" cy="3986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E07A6-659A-4A76-8119-41FE701ABF12}">
      <dsp:nvSpPr>
        <dsp:cNvPr id="0" name=""/>
        <dsp:cNvSpPr/>
      </dsp:nvSpPr>
      <dsp:spPr>
        <a:xfrm>
          <a:off x="1339" y="1928604"/>
          <a:ext cx="1631900" cy="652760"/>
        </a:xfrm>
        <a:prstGeom prst="chevron">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fr-FR" sz="1300" kern="1200" dirty="0" err="1" smtClean="0"/>
            <a:t>Resizing</a:t>
          </a:r>
          <a:endParaRPr lang="fr-FR" sz="1300" kern="1200" dirty="0"/>
        </a:p>
      </dsp:txBody>
      <dsp:txXfrm>
        <a:off x="327719" y="1928604"/>
        <a:ext cx="979140" cy="652760"/>
      </dsp:txXfrm>
    </dsp:sp>
    <dsp:sp modelId="{1121D896-7AA6-4334-86BC-A28B45640A7F}">
      <dsp:nvSpPr>
        <dsp:cNvPr id="0" name=""/>
        <dsp:cNvSpPr/>
      </dsp:nvSpPr>
      <dsp:spPr>
        <a:xfrm>
          <a:off x="1470049" y="1928604"/>
          <a:ext cx="1631900" cy="652760"/>
        </a:xfrm>
        <a:prstGeom prst="chevron">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fr-FR" sz="1300" b="0" kern="1200" dirty="0" err="1" smtClean="0"/>
            <a:t>Autocontrast</a:t>
          </a:r>
          <a:endParaRPr lang="fr-FR" sz="1300" kern="1200" dirty="0"/>
        </a:p>
      </dsp:txBody>
      <dsp:txXfrm>
        <a:off x="1796429" y="1928604"/>
        <a:ext cx="979140" cy="652760"/>
      </dsp:txXfrm>
    </dsp:sp>
    <dsp:sp modelId="{13A3F7F1-2B74-415E-9E08-48D77452CEBF}">
      <dsp:nvSpPr>
        <dsp:cNvPr id="0" name=""/>
        <dsp:cNvSpPr/>
      </dsp:nvSpPr>
      <dsp:spPr>
        <a:xfrm>
          <a:off x="2939419" y="1874099"/>
          <a:ext cx="1631900" cy="652760"/>
        </a:xfrm>
        <a:prstGeom prst="chevron">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fr-FR" sz="1300" b="0" kern="1200" dirty="0" err="1" smtClean="0"/>
            <a:t>Equalizer</a:t>
          </a:r>
          <a:endParaRPr lang="fr-FR" sz="1300" kern="1200" dirty="0"/>
        </a:p>
      </dsp:txBody>
      <dsp:txXfrm>
        <a:off x="3265799" y="1874099"/>
        <a:ext cx="979140" cy="652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42E1E1-CD16-456B-8257-789DC308F49C}">
      <dsp:nvSpPr>
        <dsp:cNvPr id="0" name=""/>
        <dsp:cNvSpPr/>
      </dsp:nvSpPr>
      <dsp:spPr>
        <a:xfrm>
          <a:off x="0" y="384438"/>
          <a:ext cx="9562013" cy="5670000"/>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2118" tIns="520700" rIns="742118" bIns="14224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Base de </a:t>
          </a:r>
          <a:r>
            <a:rPr lang="en-US" sz="1800" kern="1200" dirty="0" err="1" smtClean="0"/>
            <a:t>données</a:t>
          </a:r>
          <a:r>
            <a:rPr lang="en-US" sz="1800" kern="1200" dirty="0" smtClean="0"/>
            <a:t> sans </a:t>
          </a:r>
          <a:r>
            <a:rPr lang="en-US" sz="1800" kern="1200" dirty="0" err="1" smtClean="0"/>
            <a:t>valeurs</a:t>
          </a:r>
          <a:r>
            <a:rPr lang="en-US" sz="1800" kern="1200" dirty="0" smtClean="0"/>
            <a:t> </a:t>
          </a:r>
          <a:r>
            <a:rPr lang="en-US" sz="1800" kern="1200" dirty="0" err="1" smtClean="0"/>
            <a:t>manquantes</a:t>
          </a:r>
          <a:endParaRPr lang="en-US" sz="1800" kern="1200" dirty="0"/>
        </a:p>
        <a:p>
          <a:pPr marL="171450" lvl="1" indent="-171450" algn="l" defTabSz="800100">
            <a:lnSpc>
              <a:spcPct val="90000"/>
            </a:lnSpc>
            <a:spcBef>
              <a:spcPct val="0"/>
            </a:spcBef>
            <a:spcAft>
              <a:spcPct val="15000"/>
            </a:spcAft>
            <a:buChar char="••"/>
          </a:pPr>
          <a:r>
            <a:rPr lang="en-US" sz="1800" kern="1200" dirty="0" err="1" smtClean="0"/>
            <a:t>Possibilité</a:t>
          </a:r>
          <a:r>
            <a:rPr lang="en-US" sz="1800" kern="1200" dirty="0" smtClean="0"/>
            <a:t> de </a:t>
          </a:r>
          <a:r>
            <a:rPr lang="en-US" sz="1800" kern="1200" dirty="0" err="1" smtClean="0"/>
            <a:t>travailler</a:t>
          </a:r>
          <a:r>
            <a:rPr lang="en-US" sz="1800" kern="1200" dirty="0" smtClean="0"/>
            <a:t> sur le </a:t>
          </a:r>
          <a:r>
            <a:rPr lang="en-US" sz="1800" kern="1200" dirty="0" err="1" smtClean="0"/>
            <a:t>texte</a:t>
          </a:r>
          <a:r>
            <a:rPr lang="en-US" sz="1800" kern="1200" dirty="0" smtClean="0"/>
            <a:t> NLP</a:t>
          </a:r>
          <a:endParaRPr lang="en-US" sz="1800" kern="1200" dirty="0"/>
        </a:p>
        <a:p>
          <a:pPr marL="171450" lvl="1" indent="-171450" algn="l" defTabSz="800100">
            <a:lnSpc>
              <a:spcPct val="90000"/>
            </a:lnSpc>
            <a:spcBef>
              <a:spcPct val="0"/>
            </a:spcBef>
            <a:spcAft>
              <a:spcPct val="15000"/>
            </a:spcAft>
            <a:buChar char="••"/>
          </a:pPr>
          <a:r>
            <a:rPr lang="en-US" sz="1800" kern="1200" dirty="0" err="1" smtClean="0"/>
            <a:t>Possibilité</a:t>
          </a:r>
          <a:r>
            <a:rPr lang="en-US" sz="1800" kern="1200" dirty="0" smtClean="0"/>
            <a:t> de </a:t>
          </a:r>
          <a:r>
            <a:rPr lang="en-US" sz="1800" kern="1200" dirty="0" err="1" smtClean="0"/>
            <a:t>travailler</a:t>
          </a:r>
          <a:r>
            <a:rPr lang="en-US" sz="1800" kern="1200" dirty="0" smtClean="0"/>
            <a:t> sur les images</a:t>
          </a:r>
          <a:endParaRPr lang="en-US" sz="1800" kern="1200" dirty="0"/>
        </a:p>
        <a:p>
          <a:pPr marL="228600" lvl="1" indent="-228600" algn="l" defTabSz="889000">
            <a:lnSpc>
              <a:spcPct val="90000"/>
            </a:lnSpc>
            <a:spcBef>
              <a:spcPct val="0"/>
            </a:spcBef>
            <a:spcAft>
              <a:spcPct val="15000"/>
            </a:spcAft>
            <a:buChar char="••"/>
          </a:pPr>
          <a:r>
            <a:rPr lang="en-US" sz="2000" kern="1200" dirty="0" smtClean="0">
              <a:solidFill>
                <a:srgbClr val="FFC000"/>
              </a:solidFill>
            </a:rPr>
            <a:t>Les </a:t>
          </a:r>
          <a:r>
            <a:rPr lang="en-US" sz="2000" kern="1200" dirty="0" err="1" smtClean="0">
              <a:solidFill>
                <a:srgbClr val="FFC000"/>
              </a:solidFill>
            </a:rPr>
            <a:t>méthodes</a:t>
          </a:r>
          <a:r>
            <a:rPr lang="en-US" sz="2000" kern="1200" dirty="0" smtClean="0">
              <a:solidFill>
                <a:srgbClr val="FFC000"/>
              </a:solidFill>
            </a:rPr>
            <a:t> </a:t>
          </a:r>
          <a:r>
            <a:rPr lang="en-US" sz="2000" kern="1200" dirty="0" err="1" smtClean="0">
              <a:solidFill>
                <a:srgbClr val="FFC000"/>
              </a:solidFill>
            </a:rPr>
            <a:t>utilisées</a:t>
          </a:r>
          <a:r>
            <a:rPr lang="en-US" sz="2000" kern="1200" dirty="0" smtClean="0">
              <a:solidFill>
                <a:srgbClr val="FFC000"/>
              </a:solidFill>
            </a:rPr>
            <a:t>:</a:t>
          </a:r>
          <a:endParaRPr lang="en-US" sz="2000" kern="1200" dirty="0">
            <a:solidFill>
              <a:srgbClr val="FFC000"/>
            </a:solidFill>
          </a:endParaRPr>
        </a:p>
        <a:p>
          <a:pPr marL="342900" lvl="2" indent="-171450" algn="l" defTabSz="800100">
            <a:lnSpc>
              <a:spcPct val="90000"/>
            </a:lnSpc>
            <a:spcBef>
              <a:spcPct val="0"/>
            </a:spcBef>
            <a:spcAft>
              <a:spcPct val="15000"/>
            </a:spcAft>
            <a:buChar char="••"/>
          </a:pPr>
          <a:r>
            <a:rPr lang="en-US" sz="1800" kern="1200" dirty="0" smtClean="0"/>
            <a:t>Sur </a:t>
          </a:r>
          <a:r>
            <a:rPr lang="en-US" sz="1800" kern="1200" dirty="0" err="1" smtClean="0"/>
            <a:t>texte</a:t>
          </a:r>
          <a:r>
            <a:rPr lang="en-US" sz="1800" kern="1200" dirty="0" smtClean="0"/>
            <a:t>:</a:t>
          </a:r>
          <a:endParaRPr lang="en-US" sz="1800" kern="1200" dirty="0"/>
        </a:p>
        <a:p>
          <a:pPr marL="514350" lvl="3" indent="-171450" algn="l" defTabSz="800100">
            <a:lnSpc>
              <a:spcPct val="90000"/>
            </a:lnSpc>
            <a:spcBef>
              <a:spcPct val="0"/>
            </a:spcBef>
            <a:spcAft>
              <a:spcPct val="15000"/>
            </a:spcAft>
            <a:buChar char="••"/>
          </a:pPr>
          <a:r>
            <a:rPr lang="fr-FR" sz="1800" b="0" kern="1200" dirty="0" smtClean="0"/>
            <a:t>Bag of </a:t>
          </a:r>
          <a:r>
            <a:rPr lang="fr-FR" sz="1800" b="0" kern="1200" dirty="0" err="1" smtClean="0"/>
            <a:t>Words</a:t>
          </a:r>
          <a:r>
            <a:rPr lang="fr-FR" sz="1800" b="0" kern="1200" dirty="0" smtClean="0"/>
            <a:t> </a:t>
          </a:r>
          <a:r>
            <a:rPr lang="en-US" sz="1800" kern="1200" dirty="0" smtClean="0">
              <a:sym typeface="Wingdings" panose="05000000000000000000" pitchFamily="2" charset="2"/>
            </a:rPr>
            <a:t></a:t>
          </a:r>
          <a:r>
            <a:rPr lang="fr-FR" sz="1800" b="0" kern="1200" dirty="0" smtClean="0"/>
            <a:t> ARI=0,38</a:t>
          </a:r>
          <a:endParaRPr lang="en-US" sz="1800" kern="1200" dirty="0"/>
        </a:p>
        <a:p>
          <a:pPr marL="514350" lvl="3" indent="-171450" algn="l" defTabSz="800100">
            <a:lnSpc>
              <a:spcPct val="90000"/>
            </a:lnSpc>
            <a:spcBef>
              <a:spcPct val="0"/>
            </a:spcBef>
            <a:spcAft>
              <a:spcPct val="15000"/>
            </a:spcAft>
            <a:buChar char="••"/>
          </a:pPr>
          <a:r>
            <a:rPr lang="fr-FR" sz="1800" b="0" kern="1200" dirty="0" smtClean="0"/>
            <a:t>Tf-</a:t>
          </a:r>
          <a:r>
            <a:rPr lang="fr-FR" sz="1800" b="0" kern="1200" dirty="0" err="1" smtClean="0"/>
            <a:t>idf</a:t>
          </a:r>
          <a:r>
            <a:rPr lang="fr-FR" sz="1800" b="0" kern="1200" dirty="0" smtClean="0"/>
            <a:t> </a:t>
          </a:r>
          <a:r>
            <a:rPr lang="en-US" sz="1800" kern="1200" dirty="0" smtClean="0">
              <a:sym typeface="Wingdings" panose="05000000000000000000" pitchFamily="2" charset="2"/>
            </a:rPr>
            <a:t></a:t>
          </a:r>
          <a:r>
            <a:rPr lang="fr-FR" sz="1800" b="0" kern="1200" dirty="0" smtClean="0"/>
            <a:t> ARI=0,35</a:t>
          </a:r>
          <a:endParaRPr lang="fr-FR" sz="1800" b="0" kern="1200" dirty="0"/>
        </a:p>
        <a:p>
          <a:pPr marL="514350" lvl="3" indent="-171450" algn="l" defTabSz="800100">
            <a:lnSpc>
              <a:spcPct val="90000"/>
            </a:lnSpc>
            <a:spcBef>
              <a:spcPct val="0"/>
            </a:spcBef>
            <a:spcAft>
              <a:spcPct val="15000"/>
            </a:spcAft>
            <a:buChar char="••"/>
          </a:pPr>
          <a:r>
            <a:rPr lang="fr-FR" sz="1800" b="0" kern="1200" dirty="0" smtClean="0"/>
            <a:t>LDA </a:t>
          </a:r>
          <a:r>
            <a:rPr lang="en-US" sz="1800" kern="1200" dirty="0" smtClean="0">
              <a:sym typeface="Wingdings" panose="05000000000000000000" pitchFamily="2" charset="2"/>
            </a:rPr>
            <a:t></a:t>
          </a:r>
          <a:r>
            <a:rPr lang="fr-FR" sz="1800" b="0" kern="1200" dirty="0" smtClean="0"/>
            <a:t> ARI=0,14</a:t>
          </a:r>
          <a:endParaRPr lang="fr-FR" sz="1800" b="0" kern="1200" dirty="0"/>
        </a:p>
        <a:p>
          <a:pPr marL="342900" lvl="2" indent="-171450" algn="l" defTabSz="800100">
            <a:lnSpc>
              <a:spcPct val="90000"/>
            </a:lnSpc>
            <a:spcBef>
              <a:spcPct val="0"/>
            </a:spcBef>
            <a:spcAft>
              <a:spcPct val="15000"/>
            </a:spcAft>
            <a:buChar char="••"/>
          </a:pPr>
          <a:r>
            <a:rPr lang="en-US" sz="1800" kern="1200" dirty="0" smtClean="0"/>
            <a:t>Sur Image:</a:t>
          </a:r>
          <a:endParaRPr lang="en-US" sz="1800" kern="1200" dirty="0"/>
        </a:p>
        <a:p>
          <a:pPr marL="514350" lvl="3" indent="-171450" algn="l" defTabSz="800100">
            <a:lnSpc>
              <a:spcPct val="90000"/>
            </a:lnSpc>
            <a:spcBef>
              <a:spcPct val="0"/>
            </a:spcBef>
            <a:spcAft>
              <a:spcPct val="15000"/>
            </a:spcAft>
            <a:buChar char="••"/>
          </a:pPr>
          <a:r>
            <a:rPr lang="fr-FR" sz="1800" b="0" kern="1200" dirty="0" smtClean="0"/>
            <a:t>ORB + </a:t>
          </a:r>
          <a:r>
            <a:rPr lang="fr-FR" sz="1800" b="0" kern="1200" dirty="0" err="1" smtClean="0"/>
            <a:t>BoVW</a:t>
          </a:r>
          <a:r>
            <a:rPr lang="fr-FR" sz="1800" b="0" kern="1200" dirty="0" smtClean="0"/>
            <a:t> </a:t>
          </a:r>
          <a:r>
            <a:rPr lang="en-US" sz="1800" kern="1200" dirty="0" smtClean="0">
              <a:sym typeface="Wingdings" panose="05000000000000000000" pitchFamily="2" charset="2"/>
            </a:rPr>
            <a:t></a:t>
          </a:r>
          <a:r>
            <a:rPr lang="fr-FR" sz="1800" b="0" kern="1200" dirty="0" smtClean="0"/>
            <a:t> ARI=0,049</a:t>
          </a:r>
          <a:endParaRPr lang="en-US" sz="1800" kern="1200" dirty="0"/>
        </a:p>
        <a:p>
          <a:pPr marL="514350" lvl="3" indent="-171450" algn="l" defTabSz="800100">
            <a:lnSpc>
              <a:spcPct val="90000"/>
            </a:lnSpc>
            <a:spcBef>
              <a:spcPct val="0"/>
            </a:spcBef>
            <a:spcAft>
              <a:spcPct val="15000"/>
            </a:spcAft>
            <a:buChar char="••"/>
          </a:pPr>
          <a:r>
            <a:rPr lang="fr-FR" sz="1800" b="0" kern="1200" dirty="0" smtClean="0"/>
            <a:t>SIFT </a:t>
          </a:r>
          <a:r>
            <a:rPr lang="en-US" sz="1800" kern="1200" dirty="0" smtClean="0">
              <a:sym typeface="Wingdings" panose="05000000000000000000" pitchFamily="2" charset="2"/>
            </a:rPr>
            <a:t></a:t>
          </a:r>
          <a:r>
            <a:rPr lang="fr-FR" sz="1800" b="0" kern="1200" dirty="0" smtClean="0"/>
            <a:t> ARI=0,041</a:t>
          </a:r>
          <a:endParaRPr lang="fr-FR" sz="1800" b="0" kern="1200" dirty="0"/>
        </a:p>
        <a:p>
          <a:pPr marL="342900" lvl="2" indent="-171450" algn="l" defTabSz="800100">
            <a:lnSpc>
              <a:spcPct val="90000"/>
            </a:lnSpc>
            <a:spcBef>
              <a:spcPct val="0"/>
            </a:spcBef>
            <a:spcAft>
              <a:spcPct val="15000"/>
            </a:spcAft>
            <a:buChar char="••"/>
          </a:pPr>
          <a:r>
            <a:rPr lang="fr-FR" sz="1800" b="0" kern="1200" dirty="0" smtClean="0"/>
            <a:t>Restructuration des données pour avoir des images </a:t>
          </a:r>
          <a:r>
            <a:rPr lang="fr-FR" sz="1800" b="0" kern="1200" dirty="0" err="1" smtClean="0"/>
            <a:t>étiquettées</a:t>
          </a:r>
          <a:r>
            <a:rPr lang="fr-FR" sz="1800" b="0" kern="1200" dirty="0" smtClean="0"/>
            <a:t>:</a:t>
          </a:r>
          <a:endParaRPr lang="fr-FR" sz="1800" b="0" kern="1200" dirty="0"/>
        </a:p>
        <a:p>
          <a:pPr marL="514350" lvl="3" indent="-171450" algn="l" defTabSz="800100">
            <a:lnSpc>
              <a:spcPct val="90000"/>
            </a:lnSpc>
            <a:spcBef>
              <a:spcPct val="0"/>
            </a:spcBef>
            <a:spcAft>
              <a:spcPct val="15000"/>
            </a:spcAft>
            <a:buChar char="••"/>
          </a:pPr>
          <a:r>
            <a:rPr lang="en-US" sz="1800" kern="1200" dirty="0" smtClean="0"/>
            <a:t>CNN </a:t>
          </a:r>
          <a:r>
            <a:rPr lang="en-US" sz="1800" kern="1200" dirty="0" err="1" smtClean="0"/>
            <a:t>DensNet</a:t>
          </a:r>
          <a:r>
            <a:rPr lang="en-US" sz="1800" kern="1200" dirty="0" smtClean="0">
              <a:sym typeface="Wingdings" panose="05000000000000000000" pitchFamily="2" charset="2"/>
            </a:rPr>
            <a:t> </a:t>
          </a:r>
          <a:r>
            <a:rPr lang="en-US" sz="1800" kern="1200" dirty="0" smtClean="0"/>
            <a:t>Accuracy = </a:t>
          </a:r>
          <a:r>
            <a:rPr lang="en-US" sz="1800" kern="1200" dirty="0" smtClean="0"/>
            <a:t>0,93</a:t>
          </a:r>
          <a:endParaRPr lang="en-US" sz="1800" kern="1200" dirty="0"/>
        </a:p>
        <a:p>
          <a:pPr marL="171450" lvl="1" indent="-171450" algn="l" defTabSz="800100">
            <a:lnSpc>
              <a:spcPct val="90000"/>
            </a:lnSpc>
            <a:spcBef>
              <a:spcPct val="0"/>
            </a:spcBef>
            <a:spcAft>
              <a:spcPct val="15000"/>
            </a:spcAft>
            <a:buChar char="••"/>
          </a:pPr>
          <a:r>
            <a:rPr lang="en-US" sz="1800" kern="1200" dirty="0" smtClean="0">
              <a:solidFill>
                <a:schemeClr val="tx2">
                  <a:lumMod val="50000"/>
                  <a:lumOff val="50000"/>
                </a:schemeClr>
              </a:solidFill>
              <a:sym typeface="Wingdings" panose="05000000000000000000" pitchFamily="2" charset="2"/>
            </a:rPr>
            <a:t></a:t>
          </a:r>
          <a:r>
            <a:rPr lang="en-US" sz="1800" kern="1200" dirty="0" err="1" smtClean="0">
              <a:solidFill>
                <a:schemeClr val="tx2">
                  <a:lumMod val="50000"/>
                  <a:lumOff val="50000"/>
                </a:schemeClr>
              </a:solidFill>
            </a:rPr>
            <a:t>Meilleure</a:t>
          </a:r>
          <a:r>
            <a:rPr lang="en-US" sz="1800" kern="1200" dirty="0" smtClean="0">
              <a:solidFill>
                <a:schemeClr val="tx2">
                  <a:lumMod val="50000"/>
                  <a:lumOff val="50000"/>
                </a:schemeClr>
              </a:solidFill>
            </a:rPr>
            <a:t> classification </a:t>
          </a:r>
          <a:r>
            <a:rPr lang="en-US" sz="1800" kern="1200" dirty="0" err="1" smtClean="0">
              <a:solidFill>
                <a:schemeClr val="tx2">
                  <a:lumMod val="50000"/>
                  <a:lumOff val="50000"/>
                </a:schemeClr>
              </a:solidFill>
            </a:rPr>
            <a:t>obtenue</a:t>
          </a:r>
          <a:r>
            <a:rPr lang="en-US" sz="1800" kern="1200" dirty="0" smtClean="0">
              <a:solidFill>
                <a:schemeClr val="tx2">
                  <a:lumMod val="50000"/>
                  <a:lumOff val="50000"/>
                </a:schemeClr>
              </a:solidFill>
            </a:rPr>
            <a:t> par le CNN</a:t>
          </a:r>
          <a:endParaRPr lang="en-US" sz="1800" kern="1200" dirty="0"/>
        </a:p>
        <a:p>
          <a:pPr marL="228600" lvl="1" indent="-228600" algn="l" defTabSz="889000">
            <a:lnSpc>
              <a:spcPct val="90000"/>
            </a:lnSpc>
            <a:spcBef>
              <a:spcPct val="0"/>
            </a:spcBef>
            <a:spcAft>
              <a:spcPct val="15000"/>
            </a:spcAft>
            <a:buChar char="••"/>
          </a:pPr>
          <a:r>
            <a:rPr lang="en-US" sz="2000" kern="1200" dirty="0" smtClean="0">
              <a:solidFill>
                <a:srgbClr val="FFC000"/>
              </a:solidFill>
            </a:rPr>
            <a:t>Perspectives:</a:t>
          </a:r>
          <a:endParaRPr lang="en-US" sz="2000" kern="1200" dirty="0">
            <a:solidFill>
              <a:srgbClr val="FFC000"/>
            </a:solidFill>
          </a:endParaRPr>
        </a:p>
        <a:p>
          <a:pPr marL="342900" lvl="2" indent="-171450" algn="l" defTabSz="800100">
            <a:lnSpc>
              <a:spcPct val="90000"/>
            </a:lnSpc>
            <a:spcBef>
              <a:spcPct val="0"/>
            </a:spcBef>
            <a:spcAft>
              <a:spcPct val="15000"/>
            </a:spcAft>
            <a:buChar char="••"/>
          </a:pPr>
          <a:r>
            <a:rPr lang="en-US" sz="1800" kern="1200" dirty="0" err="1" smtClean="0">
              <a:solidFill>
                <a:schemeClr val="tx1"/>
              </a:solidFill>
            </a:rPr>
            <a:t>Appliquer</a:t>
          </a:r>
          <a:r>
            <a:rPr lang="en-US" sz="1800" kern="1200" dirty="0" smtClean="0">
              <a:solidFill>
                <a:schemeClr val="tx1"/>
              </a:solidFill>
            </a:rPr>
            <a:t> un CNN sur les </a:t>
          </a:r>
          <a:r>
            <a:rPr lang="en-US" sz="1800" kern="1200" dirty="0" err="1" smtClean="0">
              <a:solidFill>
                <a:schemeClr val="tx1"/>
              </a:solidFill>
            </a:rPr>
            <a:t>données</a:t>
          </a:r>
          <a:r>
            <a:rPr lang="en-US" sz="1800" kern="1200" dirty="0" smtClean="0">
              <a:solidFill>
                <a:schemeClr val="tx1"/>
              </a:solidFill>
            </a:rPr>
            <a:t> </a:t>
          </a:r>
          <a:r>
            <a:rPr lang="en-US" sz="1800" kern="1200" dirty="0" err="1" smtClean="0">
              <a:solidFill>
                <a:schemeClr val="tx1"/>
              </a:solidFill>
            </a:rPr>
            <a:t>textuelles</a:t>
          </a:r>
          <a:endParaRPr lang="en-US" sz="1800" kern="1200" dirty="0">
            <a:solidFill>
              <a:schemeClr val="tx1"/>
            </a:solidFill>
          </a:endParaRPr>
        </a:p>
        <a:p>
          <a:pPr marL="171450" lvl="1" indent="-171450" algn="l" defTabSz="800100">
            <a:lnSpc>
              <a:spcPct val="90000"/>
            </a:lnSpc>
            <a:spcBef>
              <a:spcPct val="0"/>
            </a:spcBef>
            <a:spcAft>
              <a:spcPct val="15000"/>
            </a:spcAft>
            <a:buChar char="••"/>
          </a:pPr>
          <a:endParaRPr lang="en-US" sz="1800" kern="1200" dirty="0">
            <a:solidFill>
              <a:schemeClr val="tx2">
                <a:lumMod val="50000"/>
                <a:lumOff val="50000"/>
              </a:schemeClr>
            </a:solidFill>
          </a:endParaRPr>
        </a:p>
        <a:p>
          <a:pPr marL="171450" lvl="1" indent="-171450" algn="l" defTabSz="800100">
            <a:lnSpc>
              <a:spcPct val="90000"/>
            </a:lnSpc>
            <a:spcBef>
              <a:spcPct val="0"/>
            </a:spcBef>
            <a:spcAft>
              <a:spcPct val="15000"/>
            </a:spcAft>
            <a:buChar char="••"/>
          </a:pPr>
          <a:endParaRPr lang="en-US" sz="1800" kern="1200" dirty="0"/>
        </a:p>
      </dsp:txBody>
      <dsp:txXfrm>
        <a:off x="0" y="384438"/>
        <a:ext cx="9562013" cy="5670000"/>
      </dsp:txXfrm>
    </dsp:sp>
    <dsp:sp modelId="{F8EB81C7-9A49-4B38-A497-D8CA00BFB7A8}">
      <dsp:nvSpPr>
        <dsp:cNvPr id="0" name=""/>
        <dsp:cNvSpPr/>
      </dsp:nvSpPr>
      <dsp:spPr>
        <a:xfrm>
          <a:off x="478100" y="15438"/>
          <a:ext cx="6693409" cy="73800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995" tIns="0" rIns="252995" bIns="0" numCol="1" spcCol="1270" anchor="ctr" anchorCtr="0">
          <a:noAutofit/>
        </a:bodyPr>
        <a:lstStyle/>
        <a:p>
          <a:pPr lvl="0" algn="l" defTabSz="1778000">
            <a:lnSpc>
              <a:spcPct val="90000"/>
            </a:lnSpc>
            <a:spcBef>
              <a:spcPct val="0"/>
            </a:spcBef>
            <a:spcAft>
              <a:spcPct val="35000"/>
            </a:spcAft>
          </a:pPr>
          <a:r>
            <a:rPr lang="en-US" sz="4000" kern="1200" dirty="0" smtClean="0"/>
            <a:t>Conclusion</a:t>
          </a:r>
          <a:endParaRPr lang="en-US" sz="4000" kern="1200" dirty="0"/>
        </a:p>
      </dsp:txBody>
      <dsp:txXfrm>
        <a:off x="514126" y="51464"/>
        <a:ext cx="6621357" cy="66594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0F7C1-3751-4B37-AD3D-946FB9D496CA}" type="datetimeFigureOut">
              <a:rPr lang="fr-FR" smtClean="0"/>
              <a:t>03/10/2021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AF6FC-0D50-4703-942A-B47516C77697}" type="slidenum">
              <a:rPr lang="fr-FR" smtClean="0"/>
              <a:t>‹N°›</a:t>
            </a:fld>
            <a:endParaRPr lang="fr-FR"/>
          </a:p>
        </p:txBody>
      </p:sp>
    </p:spTree>
    <p:extLst>
      <p:ext uri="{BB962C8B-B14F-4D97-AF65-F5344CB8AC3E}">
        <p14:creationId xmlns:p14="http://schemas.microsoft.com/office/powerpoint/2010/main" val="395448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antepubliquefrance.f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1</a:t>
            </a:fld>
            <a:endParaRPr lang="fr-FR"/>
          </a:p>
        </p:txBody>
      </p:sp>
    </p:spTree>
    <p:extLst>
      <p:ext uri="{BB962C8B-B14F-4D97-AF65-F5344CB8AC3E}">
        <p14:creationId xmlns:p14="http://schemas.microsoft.com/office/powerpoint/2010/main" val="381965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Après le choix</a:t>
            </a:r>
            <a:r>
              <a:rPr lang="fr-FR" baseline="0" dirty="0" smtClean="0"/>
              <a:t> de mon périmètre réduits avec les variables pertinentes, le traitement des valeurs manquantes et aberrantes, je commence la phase exploratoire de mon jeu de données</a:t>
            </a:r>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10</a:t>
            </a:fld>
            <a:endParaRPr lang="fr-FR"/>
          </a:p>
        </p:txBody>
      </p:sp>
    </p:spTree>
    <p:extLst>
      <p:ext uri="{BB962C8B-B14F-4D97-AF65-F5344CB8AC3E}">
        <p14:creationId xmlns:p14="http://schemas.microsoft.com/office/powerpoint/2010/main" val="95640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11</a:t>
            </a:fld>
            <a:endParaRPr lang="fr-FR"/>
          </a:p>
        </p:txBody>
      </p:sp>
    </p:spTree>
    <p:extLst>
      <p:ext uri="{BB962C8B-B14F-4D97-AF65-F5344CB8AC3E}">
        <p14:creationId xmlns:p14="http://schemas.microsoft.com/office/powerpoint/2010/main" val="519359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12</a:t>
            </a:fld>
            <a:endParaRPr lang="fr-FR"/>
          </a:p>
        </p:txBody>
      </p:sp>
    </p:spTree>
    <p:extLst>
      <p:ext uri="{BB962C8B-B14F-4D97-AF65-F5344CB8AC3E}">
        <p14:creationId xmlns:p14="http://schemas.microsoft.com/office/powerpoint/2010/main" val="399163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13</a:t>
            </a:fld>
            <a:endParaRPr lang="fr-FR"/>
          </a:p>
        </p:txBody>
      </p:sp>
    </p:spTree>
    <p:extLst>
      <p:ext uri="{BB962C8B-B14F-4D97-AF65-F5344CB8AC3E}">
        <p14:creationId xmlns:p14="http://schemas.microsoft.com/office/powerpoint/2010/main" val="178544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14</a:t>
            </a:fld>
            <a:endParaRPr lang="fr-FR"/>
          </a:p>
        </p:txBody>
      </p:sp>
    </p:spTree>
    <p:extLst>
      <p:ext uri="{BB962C8B-B14F-4D97-AF65-F5344CB8AC3E}">
        <p14:creationId xmlns:p14="http://schemas.microsoft.com/office/powerpoint/2010/main" val="224498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15</a:t>
            </a:fld>
            <a:endParaRPr lang="fr-FR"/>
          </a:p>
        </p:txBody>
      </p:sp>
    </p:spTree>
    <p:extLst>
      <p:ext uri="{BB962C8B-B14F-4D97-AF65-F5344CB8AC3E}">
        <p14:creationId xmlns:p14="http://schemas.microsoft.com/office/powerpoint/2010/main" val="2030760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16</a:t>
            </a:fld>
            <a:endParaRPr lang="fr-FR"/>
          </a:p>
        </p:txBody>
      </p:sp>
    </p:spTree>
    <p:extLst>
      <p:ext uri="{BB962C8B-B14F-4D97-AF65-F5344CB8AC3E}">
        <p14:creationId xmlns:p14="http://schemas.microsoft.com/office/powerpoint/2010/main" val="1027720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17</a:t>
            </a:fld>
            <a:endParaRPr lang="fr-FR"/>
          </a:p>
        </p:txBody>
      </p:sp>
    </p:spTree>
    <p:extLst>
      <p:ext uri="{BB962C8B-B14F-4D97-AF65-F5344CB8AC3E}">
        <p14:creationId xmlns:p14="http://schemas.microsoft.com/office/powerpoint/2010/main" val="207795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18</a:t>
            </a:fld>
            <a:endParaRPr lang="fr-FR"/>
          </a:p>
        </p:txBody>
      </p:sp>
    </p:spTree>
    <p:extLst>
      <p:ext uri="{BB962C8B-B14F-4D97-AF65-F5344CB8AC3E}">
        <p14:creationId xmlns:p14="http://schemas.microsoft.com/office/powerpoint/2010/main" val="306915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19</a:t>
            </a:fld>
            <a:endParaRPr lang="fr-FR"/>
          </a:p>
        </p:txBody>
      </p:sp>
    </p:spTree>
    <p:extLst>
      <p:ext uri="{BB962C8B-B14F-4D97-AF65-F5344CB8AC3E}">
        <p14:creationId xmlns:p14="http://schemas.microsoft.com/office/powerpoint/2010/main" val="178381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2</a:t>
            </a:fld>
            <a:endParaRPr lang="fr-FR"/>
          </a:p>
        </p:txBody>
      </p:sp>
    </p:spTree>
    <p:extLst>
      <p:ext uri="{BB962C8B-B14F-4D97-AF65-F5344CB8AC3E}">
        <p14:creationId xmlns:p14="http://schemas.microsoft.com/office/powerpoint/2010/main" val="1898657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20</a:t>
            </a:fld>
            <a:endParaRPr lang="fr-FR"/>
          </a:p>
        </p:txBody>
      </p:sp>
    </p:spTree>
    <p:extLst>
      <p:ext uri="{BB962C8B-B14F-4D97-AF65-F5344CB8AC3E}">
        <p14:creationId xmlns:p14="http://schemas.microsoft.com/office/powerpoint/2010/main" val="151026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21</a:t>
            </a:fld>
            <a:endParaRPr lang="fr-FR"/>
          </a:p>
        </p:txBody>
      </p:sp>
    </p:spTree>
    <p:extLst>
      <p:ext uri="{BB962C8B-B14F-4D97-AF65-F5344CB8AC3E}">
        <p14:creationId xmlns:p14="http://schemas.microsoft.com/office/powerpoint/2010/main" val="2072728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22</a:t>
            </a:fld>
            <a:endParaRPr lang="fr-FR"/>
          </a:p>
        </p:txBody>
      </p:sp>
    </p:spTree>
    <p:extLst>
      <p:ext uri="{BB962C8B-B14F-4D97-AF65-F5344CB8AC3E}">
        <p14:creationId xmlns:p14="http://schemas.microsoft.com/office/powerpoint/2010/main" val="685383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smtClean="0"/>
              <a:t>j’ai commencé la phase exploratoire avec des analyses des variables:</a:t>
            </a:r>
          </a:p>
          <a:p>
            <a:r>
              <a:rPr lang="fr-FR" baseline="0" dirty="0" smtClean="0"/>
              <a:t>une analyse </a:t>
            </a:r>
            <a:r>
              <a:rPr lang="fr-FR" baseline="0" dirty="0" err="1" smtClean="0"/>
              <a:t>univariée</a:t>
            </a:r>
            <a:r>
              <a:rPr lang="fr-FR" baseline="0" dirty="0" smtClean="0"/>
              <a:t> des variables, exemple de la distribution de sel et sucre, ou on remarque que la plupart des produits laitiers ne contiennent pas ou très peu de sel, alors que le sucre est un peu plus dispersé avec beaucoup de produit sans sucre et quelques bloques de produits avec des quantités plus importantes de sucre</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23</a:t>
            </a:fld>
            <a:endParaRPr lang="fr-FR"/>
          </a:p>
        </p:txBody>
      </p:sp>
    </p:spTree>
    <p:extLst>
      <p:ext uri="{BB962C8B-B14F-4D97-AF65-F5344CB8AC3E}">
        <p14:creationId xmlns:p14="http://schemas.microsoft.com/office/powerpoint/2010/main" val="3203731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Après le choix</a:t>
            </a:r>
            <a:r>
              <a:rPr lang="fr-FR" baseline="0" dirty="0" smtClean="0"/>
              <a:t> de mon périmètre réduits avec les variables pertinentes, le traitement des valeurs manquantes et aberrantes, je commence la phase exploratoire de mon jeu de données</a:t>
            </a:r>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24</a:t>
            </a:fld>
            <a:endParaRPr lang="fr-FR"/>
          </a:p>
        </p:txBody>
      </p:sp>
    </p:spTree>
    <p:extLst>
      <p:ext uri="{BB962C8B-B14F-4D97-AF65-F5344CB8AC3E}">
        <p14:creationId xmlns:p14="http://schemas.microsoft.com/office/powerpoint/2010/main" val="3685896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25</a:t>
            </a:fld>
            <a:endParaRPr lang="fr-FR"/>
          </a:p>
        </p:txBody>
      </p:sp>
    </p:spTree>
    <p:extLst>
      <p:ext uri="{BB962C8B-B14F-4D97-AF65-F5344CB8AC3E}">
        <p14:creationId xmlns:p14="http://schemas.microsoft.com/office/powerpoint/2010/main" val="3952515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26</a:t>
            </a:fld>
            <a:endParaRPr lang="fr-FR"/>
          </a:p>
        </p:txBody>
      </p:sp>
    </p:spTree>
    <p:extLst>
      <p:ext uri="{BB962C8B-B14F-4D97-AF65-F5344CB8AC3E}">
        <p14:creationId xmlns:p14="http://schemas.microsoft.com/office/powerpoint/2010/main" val="449492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27</a:t>
            </a:fld>
            <a:endParaRPr lang="fr-FR"/>
          </a:p>
        </p:txBody>
      </p:sp>
    </p:spTree>
    <p:extLst>
      <p:ext uri="{BB962C8B-B14F-4D97-AF65-F5344CB8AC3E}">
        <p14:creationId xmlns:p14="http://schemas.microsoft.com/office/powerpoint/2010/main" val="2190326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28</a:t>
            </a:fld>
            <a:endParaRPr lang="fr-FR"/>
          </a:p>
        </p:txBody>
      </p:sp>
    </p:spTree>
    <p:extLst>
      <p:ext uri="{BB962C8B-B14F-4D97-AF65-F5344CB8AC3E}">
        <p14:creationId xmlns:p14="http://schemas.microsoft.com/office/powerpoint/2010/main" val="762943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Après le choix</a:t>
            </a:r>
            <a:r>
              <a:rPr lang="fr-FR" baseline="0" dirty="0" smtClean="0"/>
              <a:t> de mon périmètre réduits avec les variables pertinentes, le traitement des valeurs manquantes et aberrantes, je commence la phase exploratoire de mon jeu de données</a:t>
            </a:r>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29</a:t>
            </a:fld>
            <a:endParaRPr lang="fr-FR"/>
          </a:p>
        </p:txBody>
      </p:sp>
    </p:spTree>
    <p:extLst>
      <p:ext uri="{BB962C8B-B14F-4D97-AF65-F5344CB8AC3E}">
        <p14:creationId xmlns:p14="http://schemas.microsoft.com/office/powerpoint/2010/main" val="219415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3</a:t>
            </a:fld>
            <a:endParaRPr lang="fr-FR"/>
          </a:p>
        </p:txBody>
      </p:sp>
    </p:spTree>
    <p:extLst>
      <p:ext uri="{BB962C8B-B14F-4D97-AF65-F5344CB8AC3E}">
        <p14:creationId xmlns:p14="http://schemas.microsoft.com/office/powerpoint/2010/main" val="841449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30</a:t>
            </a:fld>
            <a:endParaRPr lang="fr-FR"/>
          </a:p>
        </p:txBody>
      </p:sp>
    </p:spTree>
    <p:extLst>
      <p:ext uri="{BB962C8B-B14F-4D97-AF65-F5344CB8AC3E}">
        <p14:creationId xmlns:p14="http://schemas.microsoft.com/office/powerpoint/2010/main" val="229543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31</a:t>
            </a:fld>
            <a:endParaRPr lang="fr-FR"/>
          </a:p>
        </p:txBody>
      </p:sp>
    </p:spTree>
    <p:extLst>
      <p:ext uri="{BB962C8B-B14F-4D97-AF65-F5344CB8AC3E}">
        <p14:creationId xmlns:p14="http://schemas.microsoft.com/office/powerpoint/2010/main" val="1859344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32</a:t>
            </a:fld>
            <a:endParaRPr lang="fr-FR"/>
          </a:p>
        </p:txBody>
      </p:sp>
    </p:spTree>
    <p:extLst>
      <p:ext uri="{BB962C8B-B14F-4D97-AF65-F5344CB8AC3E}">
        <p14:creationId xmlns:p14="http://schemas.microsoft.com/office/powerpoint/2010/main" val="2017880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33</a:t>
            </a:fld>
            <a:endParaRPr lang="fr-FR"/>
          </a:p>
        </p:txBody>
      </p:sp>
    </p:spTree>
    <p:extLst>
      <p:ext uri="{BB962C8B-B14F-4D97-AF65-F5344CB8AC3E}">
        <p14:creationId xmlns:p14="http://schemas.microsoft.com/office/powerpoint/2010/main" val="1361285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34</a:t>
            </a:fld>
            <a:endParaRPr lang="fr-FR"/>
          </a:p>
        </p:txBody>
      </p:sp>
    </p:spTree>
    <p:extLst>
      <p:ext uri="{BB962C8B-B14F-4D97-AF65-F5344CB8AC3E}">
        <p14:creationId xmlns:p14="http://schemas.microsoft.com/office/powerpoint/2010/main" val="2218970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35</a:t>
            </a:fld>
            <a:endParaRPr lang="fr-FR"/>
          </a:p>
        </p:txBody>
      </p:sp>
    </p:spTree>
    <p:extLst>
      <p:ext uri="{BB962C8B-B14F-4D97-AF65-F5344CB8AC3E}">
        <p14:creationId xmlns:p14="http://schemas.microsoft.com/office/powerpoint/2010/main" val="1655293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36</a:t>
            </a:fld>
            <a:endParaRPr lang="fr-FR"/>
          </a:p>
        </p:txBody>
      </p:sp>
    </p:spTree>
    <p:extLst>
      <p:ext uri="{BB962C8B-B14F-4D97-AF65-F5344CB8AC3E}">
        <p14:creationId xmlns:p14="http://schemas.microsoft.com/office/powerpoint/2010/main" val="1252171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En conclusion,</a:t>
            </a:r>
            <a:r>
              <a:rPr lang="fr-FR" baseline="0" dirty="0" smtClean="0"/>
              <a:t> </a:t>
            </a:r>
            <a:r>
              <a:rPr lang="fr-FR" sz="1200" b="0" i="0" kern="1200" dirty="0" smtClean="0">
                <a:solidFill>
                  <a:schemeClr val="tx1"/>
                </a:solidFill>
                <a:effectLst/>
                <a:latin typeface="+mn-lt"/>
                <a:ea typeface="+mn-ea"/>
                <a:cs typeface="+mn-cs"/>
              </a:rPr>
              <a:t>Le jeu de données de Open Food Fact est un jeu de données de qualité qui m'a permis d'appliquer mon idée,</a:t>
            </a:r>
            <a:r>
              <a:rPr lang="fr-FR" sz="1200" b="0" i="0" kern="1200" baseline="0" dirty="0" smtClean="0">
                <a:solidFill>
                  <a:schemeClr val="tx1"/>
                </a:solidFill>
                <a:effectLst/>
                <a:latin typeface="+mn-lt"/>
                <a:ea typeface="+mn-ea"/>
                <a:cs typeface="+mn-cs"/>
              </a:rPr>
              <a:t> avec suffisamment de données pour entrainer et tester un modèle </a:t>
            </a:r>
            <a:r>
              <a:rPr lang="fr-FR" sz="1200" b="0" i="0" kern="1200" baseline="0" dirty="0" err="1" smtClean="0">
                <a:solidFill>
                  <a:schemeClr val="tx1"/>
                </a:solidFill>
                <a:effectLst/>
                <a:latin typeface="+mn-lt"/>
                <a:ea typeface="+mn-ea"/>
                <a:cs typeface="+mn-cs"/>
              </a:rPr>
              <a:t>random</a:t>
            </a:r>
            <a:r>
              <a:rPr lang="fr-FR" sz="1200" b="0" i="0" kern="1200" baseline="0" dirty="0" smtClean="0">
                <a:solidFill>
                  <a:schemeClr val="tx1"/>
                </a:solidFill>
                <a:effectLst/>
                <a:latin typeface="+mn-lt"/>
                <a:ea typeface="+mn-ea"/>
                <a:cs typeface="+mn-cs"/>
              </a:rPr>
              <a:t> </a:t>
            </a:r>
            <a:r>
              <a:rPr lang="fr-FR" sz="1200" b="0" i="0" kern="1200" baseline="0" dirty="0" err="1" smtClean="0">
                <a:solidFill>
                  <a:schemeClr val="tx1"/>
                </a:solidFill>
                <a:effectLst/>
                <a:latin typeface="+mn-lt"/>
                <a:ea typeface="+mn-ea"/>
                <a:cs typeface="+mn-cs"/>
              </a:rPr>
              <a:t>forest</a:t>
            </a:r>
            <a:r>
              <a:rPr lang="fr-FR" sz="1200" b="0" i="0" kern="1200" baseline="0" dirty="0" smtClean="0">
                <a:solidFill>
                  <a:schemeClr val="tx1"/>
                </a:solidFill>
                <a:effectLst/>
                <a:latin typeface="+mn-lt"/>
                <a:ea typeface="+mn-ea"/>
                <a:cs typeface="+mn-cs"/>
              </a:rPr>
              <a:t> et avoir une précision de 97% sur le périmètre des produits laitiers.</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baseline="0" dirty="0" smtClean="0">
                <a:solidFill>
                  <a:schemeClr val="tx1"/>
                </a:solidFill>
                <a:effectLst/>
                <a:latin typeface="+mn-lt"/>
                <a:ea typeface="+mn-ea"/>
                <a:cs typeface="+mn-cs"/>
              </a:rPr>
              <a:t>Mon études à plusieurs axes d’améliorations, il faut élargir le périmètre pour couvrir l’ensemble de la base de données globale, tester d’autre modèle de machine </a:t>
            </a:r>
            <a:r>
              <a:rPr lang="fr-FR" sz="1200" b="0" i="0" kern="1200" baseline="0" dirty="0" err="1" smtClean="0">
                <a:solidFill>
                  <a:schemeClr val="tx1"/>
                </a:solidFill>
                <a:effectLst/>
                <a:latin typeface="+mn-lt"/>
                <a:ea typeface="+mn-ea"/>
                <a:cs typeface="+mn-cs"/>
              </a:rPr>
              <a:t>learning</a:t>
            </a:r>
            <a:r>
              <a:rPr lang="fr-FR" sz="1200" b="0" i="0" kern="1200" baseline="0" dirty="0" smtClean="0">
                <a:solidFill>
                  <a:schemeClr val="tx1"/>
                </a:solidFill>
                <a:effectLst/>
                <a:latin typeface="+mn-lt"/>
                <a:ea typeface="+mn-ea"/>
                <a:cs typeface="+mn-cs"/>
              </a:rPr>
              <a:t> pour voir si on arrive à améliorer la précision, compléter avec d’autres variables. Et enfin pour la proposition d’autres produits similaires avec un classement meilleure, il faut affiner la sélection en se basant sur le noms  </a:t>
            </a:r>
            <a:endParaRPr lang="fr-FR" dirty="0" smtClean="0"/>
          </a:p>
          <a:p>
            <a:r>
              <a:rPr lang="fr-FR" sz="1200" b="0" i="0" kern="1200" baseline="0" dirty="0" smtClean="0">
                <a:solidFill>
                  <a:schemeClr val="tx1"/>
                </a:solidFill>
                <a:effectLst/>
                <a:latin typeface="+mn-lt"/>
                <a:ea typeface="+mn-ea"/>
                <a:cs typeface="+mn-cs"/>
              </a:rPr>
              <a:t>et les ingrédients.</a:t>
            </a:r>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37</a:t>
            </a:fld>
            <a:endParaRPr lang="fr-FR"/>
          </a:p>
        </p:txBody>
      </p:sp>
    </p:spTree>
    <p:extLst>
      <p:ext uri="{BB962C8B-B14F-4D97-AF65-F5344CB8AC3E}">
        <p14:creationId xmlns:p14="http://schemas.microsoft.com/office/powerpoint/2010/main" val="3819739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L'agence "</a:t>
            </a:r>
            <a:r>
              <a:rPr lang="fr-FR" sz="1200" b="0" i="0" u="sng" kern="1200" dirty="0" smtClean="0">
                <a:solidFill>
                  <a:schemeClr val="tx1"/>
                </a:solidFill>
                <a:effectLst/>
                <a:latin typeface="+mn-lt"/>
                <a:ea typeface="+mn-ea"/>
                <a:cs typeface="+mn-cs"/>
                <a:hlinkClick r:id="rId3"/>
              </a:rPr>
              <a:t>Santé publique France</a:t>
            </a:r>
            <a:r>
              <a:rPr lang="fr-FR" sz="1200" b="0" i="0" kern="1200" dirty="0" smtClean="0">
                <a:solidFill>
                  <a:schemeClr val="tx1"/>
                </a:solidFill>
                <a:effectLst/>
                <a:latin typeface="+mn-lt"/>
                <a:ea typeface="+mn-ea"/>
                <a:cs typeface="+mn-cs"/>
              </a:rPr>
              <a:t>" a lancé</a:t>
            </a:r>
            <a:r>
              <a:rPr lang="fr-FR" sz="1200" b="1" i="0" kern="1200" dirty="0" smtClean="0">
                <a:solidFill>
                  <a:schemeClr val="tx1"/>
                </a:solidFill>
                <a:effectLst/>
                <a:latin typeface="+mn-lt"/>
                <a:ea typeface="+mn-ea"/>
                <a:cs typeface="+mn-cs"/>
              </a:rPr>
              <a:t> un appel à projets pour trouver des idées innovantes d’applications en lien avec l'alimentation.</a:t>
            </a:r>
            <a:r>
              <a:rPr lang="fr-FR" sz="1200" b="0" i="0" kern="1200" dirty="0" smtClean="0">
                <a:solidFill>
                  <a:schemeClr val="tx1"/>
                </a:solidFill>
                <a:effectLst/>
                <a:latin typeface="+mn-lt"/>
                <a:ea typeface="+mn-ea"/>
                <a:cs typeface="+mn-cs"/>
              </a:rPr>
              <a:t> Vous souhaitez y participer et proposer une idée d’application.</a:t>
            </a:r>
          </a:p>
          <a:p>
            <a:r>
              <a:rPr lang="fr-FR" sz="1200" b="0" i="0" kern="1200" dirty="0" smtClean="0">
                <a:solidFill>
                  <a:schemeClr val="tx1"/>
                </a:solidFill>
                <a:effectLst/>
                <a:latin typeface="+mn-lt"/>
                <a:ea typeface="+mn-ea"/>
                <a:cs typeface="+mn-cs"/>
              </a:rPr>
              <a:t>Mon idée consiste à pouvoir donner</a:t>
            </a:r>
            <a:r>
              <a:rPr lang="fr-FR" sz="1200" b="0" i="0" kern="1200" baseline="0" dirty="0" smtClean="0">
                <a:solidFill>
                  <a:schemeClr val="tx1"/>
                </a:solidFill>
                <a:effectLst/>
                <a:latin typeface="+mn-lt"/>
                <a:ea typeface="+mn-ea"/>
                <a:cs typeface="+mn-cs"/>
              </a:rPr>
              <a:t> un score pour les produits scannés par l’utilisateur, puis lui proposer une liste des produits similaire qui ont un score meilleur du produit choisi au départ</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4</a:t>
            </a:fld>
            <a:endParaRPr lang="fr-FR"/>
          </a:p>
        </p:txBody>
      </p:sp>
    </p:spTree>
    <p:extLst>
      <p:ext uri="{BB962C8B-B14F-4D97-AF65-F5344CB8AC3E}">
        <p14:creationId xmlns:p14="http://schemas.microsoft.com/office/powerpoint/2010/main" val="2825011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0CAF6FC-0D50-4703-942A-B47516C77697}" type="slidenum">
              <a:rPr lang="fr-FR" smtClean="0"/>
              <a:t>5</a:t>
            </a:fld>
            <a:endParaRPr lang="fr-FR"/>
          </a:p>
        </p:txBody>
      </p:sp>
    </p:spTree>
    <p:extLst>
      <p:ext uri="{BB962C8B-B14F-4D97-AF65-F5344CB8AC3E}">
        <p14:creationId xmlns:p14="http://schemas.microsoft.com/office/powerpoint/2010/main" val="406905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6</a:t>
            </a:fld>
            <a:endParaRPr lang="fr-FR"/>
          </a:p>
        </p:txBody>
      </p:sp>
    </p:spTree>
    <p:extLst>
      <p:ext uri="{BB962C8B-B14F-4D97-AF65-F5344CB8AC3E}">
        <p14:creationId xmlns:p14="http://schemas.microsoft.com/office/powerpoint/2010/main" val="2744148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7</a:t>
            </a:fld>
            <a:endParaRPr lang="fr-FR"/>
          </a:p>
        </p:txBody>
      </p:sp>
    </p:spTree>
    <p:extLst>
      <p:ext uri="{BB962C8B-B14F-4D97-AF65-F5344CB8AC3E}">
        <p14:creationId xmlns:p14="http://schemas.microsoft.com/office/powerpoint/2010/main" val="30216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8</a:t>
            </a:fld>
            <a:endParaRPr lang="fr-FR"/>
          </a:p>
        </p:txBody>
      </p:sp>
    </p:spTree>
    <p:extLst>
      <p:ext uri="{BB962C8B-B14F-4D97-AF65-F5344CB8AC3E}">
        <p14:creationId xmlns:p14="http://schemas.microsoft.com/office/powerpoint/2010/main" val="68221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Pour l’application de mon idée je me suis intéressée à la variable </a:t>
            </a:r>
            <a:r>
              <a:rPr lang="fr-FR" dirty="0" err="1" smtClean="0"/>
              <a:t>nutriscore</a:t>
            </a:r>
            <a:r>
              <a:rPr lang="fr-FR" dirty="0" smtClean="0"/>
              <a:t> (score et groupe) qui est une classification</a:t>
            </a:r>
            <a:r>
              <a:rPr lang="fr-FR" baseline="0" dirty="0" smtClean="0"/>
              <a:t> des produits alimentaire calculer sur la base des composantes de chaque produit, ce calcul nous donne le </a:t>
            </a:r>
            <a:r>
              <a:rPr lang="fr-FR" baseline="0" dirty="0" err="1" smtClean="0"/>
              <a:t>nutriscore</a:t>
            </a:r>
            <a:r>
              <a:rPr lang="fr-FR" baseline="0" dirty="0" smtClean="0"/>
              <a:t> score qui vari entre -15 et 40, c’est notes ont une correspondance en lettre allant de a à e a étant les produits les plus recommandés et e les produits les moins recommandés.</a:t>
            </a:r>
            <a:endParaRPr lang="fr-FR" dirty="0"/>
          </a:p>
        </p:txBody>
      </p:sp>
      <p:sp>
        <p:nvSpPr>
          <p:cNvPr id="4" name="Espace réservé du numéro de diapositive 3"/>
          <p:cNvSpPr>
            <a:spLocks noGrp="1"/>
          </p:cNvSpPr>
          <p:nvPr>
            <p:ph type="sldNum" sz="quarter" idx="10"/>
          </p:nvPr>
        </p:nvSpPr>
        <p:spPr/>
        <p:txBody>
          <a:bodyPr/>
          <a:lstStyle/>
          <a:p>
            <a:fld id="{A0CAF6FC-0D50-4703-942A-B47516C77697}" type="slidenum">
              <a:rPr lang="fr-FR" smtClean="0"/>
              <a:t>9</a:t>
            </a:fld>
            <a:endParaRPr lang="fr-FR"/>
          </a:p>
        </p:txBody>
      </p:sp>
    </p:spTree>
    <p:extLst>
      <p:ext uri="{BB962C8B-B14F-4D97-AF65-F5344CB8AC3E}">
        <p14:creationId xmlns:p14="http://schemas.microsoft.com/office/powerpoint/2010/main" val="3519706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075EA5B-9958-411B-A906-D33CE8ACF327}" type="datetime1">
              <a:rPr lang="en-US" smtClean="0"/>
              <a:t>10/3/2021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93754817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3DDB025-78A3-494A-9237-E435E6A6D3C0}" type="datetime1">
              <a:rPr lang="en-US" smtClean="0"/>
              <a:t>10/3/2021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369936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1FD890A1-6710-4027-BC44-00C633C1683D}" type="datetime1">
              <a:rPr lang="en-US" smtClean="0"/>
              <a:t>10/3/2021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6475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0B927D6-9DD9-4BEE-B374-E1F9351D33AA}" type="datetime1">
              <a:rPr lang="en-US" smtClean="0"/>
              <a:t>10/3/2021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3498315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7A30D20-F2B1-4BF1-A1CE-049C145EF451}" type="datetime1">
              <a:rPr lang="en-US" smtClean="0"/>
              <a:t>10/3/2021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9791365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379F755A-947D-4DC9-8E76-079BB05FA2A2}" type="datetime1">
              <a:rPr lang="en-US" smtClean="0"/>
              <a:t>10/3/2021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418869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2F213B32-05E0-4E57-8A76-A4C54018E718}" type="datetime1">
              <a:rPr lang="en-US" smtClean="0"/>
              <a:t>10/3/2021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229313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18D8F76-F5CA-49F8-A199-D8BCC625EDF8}" type="datetime1">
              <a:rPr lang="en-US" smtClean="0"/>
              <a:t>10/3/2021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62605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64576-25E0-4198-83F7-06F674B68C94}" type="datetime1">
              <a:rPr lang="en-US" smtClean="0"/>
              <a:t>10/3/2021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‹N°›</a:t>
            </a:fld>
            <a:endParaRPr lang="en-US" dirty="0"/>
          </a:p>
        </p:txBody>
      </p:sp>
    </p:spTree>
    <p:extLst>
      <p:ext uri="{BB962C8B-B14F-4D97-AF65-F5344CB8AC3E}">
        <p14:creationId xmlns:p14="http://schemas.microsoft.com/office/powerpoint/2010/main" val="1211276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3314CE3-1256-4820-89CD-5F3B2E196D34}" type="datetime1">
              <a:rPr lang="en-US" smtClean="0"/>
              <a:t>10/3/2021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33837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9133B9D-3CC4-4D27-9465-2FAF6FA68058}" type="datetime1">
              <a:rPr lang="en-US" smtClean="0"/>
              <a:t>10/3/2021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3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1F5233B-2915-490E-B2F8-111AE7728B1E}" type="datetime1">
              <a:rPr lang="en-US" smtClean="0"/>
              <a:t>10/3/2021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259162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6.png"/><Relationship Id="rId5" Type="http://schemas.openxmlformats.org/officeDocument/2006/relationships/diagramQuickStyle" Target="../diagrams/quickStyle3.xml"/><Relationship Id="rId10" Type="http://schemas.openxmlformats.org/officeDocument/2006/relationships/image" Target="../media/image15.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33.png"/><Relationship Id="rId5" Type="http://schemas.openxmlformats.org/officeDocument/2006/relationships/diagramQuickStyle" Target="../diagrams/quickStyle4.xml"/><Relationship Id="rId10" Type="http://schemas.openxmlformats.org/officeDocument/2006/relationships/image" Target="../media/image32.png"/><Relationship Id="rId4" Type="http://schemas.openxmlformats.org/officeDocument/2006/relationships/diagramLayout" Target="../diagrams/layout4.xml"/><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p:txBody>
          <a:bodyPr/>
          <a:lstStyle/>
          <a:p>
            <a:r>
              <a:rPr lang="fr-FR" sz="4800" b="1" dirty="0" smtClean="0"/>
              <a:t>P06: Classifier automatiquement des biens de consommation</a:t>
            </a:r>
            <a:endParaRPr lang="fr-FR" sz="4800" b="1" dirty="0"/>
          </a:p>
        </p:txBody>
      </p:sp>
      <p:sp>
        <p:nvSpPr>
          <p:cNvPr id="3" name="Sous-titre 2">
            <a:extLst>
              <a:ext uri="{FF2B5EF4-FFF2-40B4-BE49-F238E27FC236}">
                <a16:creationId xmlns:a16="http://schemas.microsoft.com/office/drawing/2014/main" id="{7F7D5035-C203-4378-8926-76F923B2C55C}"/>
              </a:ext>
            </a:extLst>
          </p:cNvPr>
          <p:cNvSpPr>
            <a:spLocks noGrp="1"/>
          </p:cNvSpPr>
          <p:nvPr>
            <p:ph type="subTitle" idx="1"/>
          </p:nvPr>
        </p:nvSpPr>
        <p:spPr/>
        <p:txBody>
          <a:bodyPr>
            <a:normAutofit/>
          </a:bodyPr>
          <a:lstStyle/>
          <a:p>
            <a:pPr algn="r"/>
            <a:r>
              <a:rPr lang="fr-FR" sz="2400" dirty="0"/>
              <a:t>Soutenance le </a:t>
            </a:r>
            <a:r>
              <a:rPr lang="fr-FR" sz="2400" dirty="0" smtClean="0"/>
              <a:t>04/10/2021</a:t>
            </a:r>
            <a:endParaRPr lang="fr-FR" sz="2400" dirty="0"/>
          </a:p>
          <a:p>
            <a:pPr algn="r"/>
            <a:r>
              <a:rPr lang="fr-FR" sz="2400" dirty="0"/>
              <a:t>Asma </a:t>
            </a:r>
            <a:r>
              <a:rPr lang="fr-FR" sz="2400" dirty="0" smtClean="0"/>
              <a:t>TAHRI</a:t>
            </a:r>
          </a:p>
          <a:p>
            <a:endParaRPr lang="fr-FR"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325228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a:xfrm>
            <a:off x="1915128" y="1788454"/>
            <a:ext cx="8892209" cy="2098226"/>
          </a:xfrm>
        </p:spPr>
        <p:txBody>
          <a:bodyPr/>
          <a:lstStyle/>
          <a:p>
            <a:pPr algn="l"/>
            <a:r>
              <a:rPr lang="fr-FR" sz="4800" dirty="0" smtClean="0"/>
              <a:t>3. Données textuelles</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10</a:t>
            </a:fld>
            <a:endParaRPr lang="en-US" dirty="0"/>
          </a:p>
        </p:txBody>
      </p:sp>
    </p:spTree>
    <p:extLst>
      <p:ext uri="{BB962C8B-B14F-4D97-AF65-F5344CB8AC3E}">
        <p14:creationId xmlns:p14="http://schemas.microsoft.com/office/powerpoint/2010/main" val="4106910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Espace réservé du contenu 1"/>
          <p:cNvGraphicFramePr>
            <a:graphicFrameLocks noGrp="1"/>
          </p:cNvGraphicFramePr>
          <p:nvPr>
            <p:ph idx="1"/>
            <p:extLst>
              <p:ext uri="{D42A27DB-BD31-4B8C-83A1-F6EECF244321}">
                <p14:modId xmlns:p14="http://schemas.microsoft.com/office/powerpoint/2010/main" val="3517698520"/>
              </p:ext>
            </p:extLst>
          </p:nvPr>
        </p:nvGraphicFramePr>
        <p:xfrm>
          <a:off x="2368730" y="1706879"/>
          <a:ext cx="7735005" cy="453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fld id="{69E57DC2-970A-4B3E-BB1C-7A09969E49DF}" type="slidenum">
              <a:rPr lang="en-US" smtClean="0"/>
              <a:t>11</a:t>
            </a:fld>
            <a:endParaRPr lang="en-US" dirty="0"/>
          </a:p>
        </p:txBody>
      </p:sp>
      <p:sp>
        <p:nvSpPr>
          <p:cNvPr id="9" name="Titre 1"/>
          <p:cNvSpPr txBox="1">
            <a:spLocks/>
          </p:cNvSpPr>
          <p:nvPr/>
        </p:nvSpPr>
        <p:spPr>
          <a:xfrm>
            <a:off x="1371600" y="310398"/>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a- </a:t>
            </a:r>
            <a:r>
              <a:rPr lang="fr-FR" dirty="0" err="1" smtClean="0"/>
              <a:t>Pré-traitement</a:t>
            </a:r>
            <a:r>
              <a:rPr lang="fr-FR" dirty="0" smtClean="0"/>
              <a:t> du texte	</a:t>
            </a:r>
            <a:endParaRPr lang="fr-FR" sz="4000" dirty="0"/>
          </a:p>
        </p:txBody>
      </p:sp>
      <p:sp>
        <p:nvSpPr>
          <p:cNvPr id="7" name="Bulle ronde 6"/>
          <p:cNvSpPr/>
          <p:nvPr/>
        </p:nvSpPr>
        <p:spPr>
          <a:xfrm>
            <a:off x="8402875" y="1649071"/>
            <a:ext cx="3004457" cy="1227909"/>
          </a:xfrm>
          <a:prstGeom prst="wedgeEllipseCallout">
            <a:avLst>
              <a:gd name="adj1" fmla="val -71557"/>
              <a:gd name="adj2" fmla="val 72430"/>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tx1"/>
                </a:solidFill>
              </a:rPr>
              <a:t>Données textuelles</a:t>
            </a:r>
            <a:endParaRPr lang="fr-FR" dirty="0">
              <a:solidFill>
                <a:schemeClr val="tx1"/>
              </a:solidFill>
            </a:endParaRPr>
          </a:p>
        </p:txBody>
      </p:sp>
      <p:sp>
        <p:nvSpPr>
          <p:cNvPr id="10" name="Bulle ronde 9"/>
          <p:cNvSpPr/>
          <p:nvPr/>
        </p:nvSpPr>
        <p:spPr>
          <a:xfrm>
            <a:off x="1579727" y="4750143"/>
            <a:ext cx="3004457" cy="1227909"/>
          </a:xfrm>
          <a:prstGeom prst="wedgeEllipseCallout">
            <a:avLst>
              <a:gd name="adj1" fmla="val 51922"/>
              <a:gd name="adj2" fmla="val 42643"/>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tx1"/>
                </a:solidFill>
              </a:rPr>
              <a:t>Une colonne</a:t>
            </a:r>
            <a:endParaRPr lang="fr-FR" dirty="0">
              <a:solidFill>
                <a:schemeClr val="tx1"/>
              </a:solidFill>
            </a:endParaRPr>
          </a:p>
        </p:txBody>
      </p:sp>
    </p:spTree>
    <p:extLst>
      <p:ext uri="{BB962C8B-B14F-4D97-AF65-F5344CB8AC3E}">
        <p14:creationId xmlns:p14="http://schemas.microsoft.com/office/powerpoint/2010/main" val="3396684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me 8"/>
          <p:cNvGraphicFramePr/>
          <p:nvPr>
            <p:extLst>
              <p:ext uri="{D42A27DB-BD31-4B8C-83A1-F6EECF244321}">
                <p14:modId xmlns:p14="http://schemas.microsoft.com/office/powerpoint/2010/main" val="3052211971"/>
              </p:ext>
            </p:extLst>
          </p:nvPr>
        </p:nvGraphicFramePr>
        <p:xfrm>
          <a:off x="2032000" y="470263"/>
          <a:ext cx="8666480" cy="568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fld id="{69E57DC2-970A-4B3E-BB1C-7A09969E49DF}" type="slidenum">
              <a:rPr lang="en-US" smtClean="0"/>
              <a:t>12</a:t>
            </a:fld>
            <a:endParaRPr lang="en-US" dirty="0"/>
          </a:p>
        </p:txBody>
      </p:sp>
      <p:sp>
        <p:nvSpPr>
          <p:cNvPr id="11" name="Titre 1"/>
          <p:cNvSpPr txBox="1">
            <a:spLocks/>
          </p:cNvSpPr>
          <p:nvPr/>
        </p:nvSpPr>
        <p:spPr>
          <a:xfrm>
            <a:off x="1371600" y="310398"/>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a- </a:t>
            </a:r>
            <a:r>
              <a:rPr lang="fr-FR" dirty="0" err="1" smtClean="0"/>
              <a:t>Pré-traitement</a:t>
            </a:r>
            <a:r>
              <a:rPr lang="fr-FR" dirty="0" smtClean="0"/>
              <a:t> du texte	</a:t>
            </a:r>
            <a:endParaRPr lang="fr-FR" sz="4000" dirty="0"/>
          </a:p>
        </p:txBody>
      </p:sp>
      <p:pic>
        <p:nvPicPr>
          <p:cNvPr id="5" name="Espace réservé du contenu 4"/>
          <p:cNvPicPr>
            <a:picLocks noGrp="1" noChangeAspect="1"/>
          </p:cNvPicPr>
          <p:nvPr>
            <p:ph idx="1"/>
          </p:nvPr>
        </p:nvPicPr>
        <p:blipFill>
          <a:blip r:embed="rId8"/>
          <a:stretch>
            <a:fillRect/>
          </a:stretch>
        </p:blipFill>
        <p:spPr>
          <a:xfrm>
            <a:off x="788125" y="6002156"/>
            <a:ext cx="9585228" cy="653537"/>
          </a:xfrm>
          <a:prstGeom prst="rect">
            <a:avLst/>
          </a:prstGeom>
        </p:spPr>
      </p:pic>
      <p:pic>
        <p:nvPicPr>
          <p:cNvPr id="7" name="Image 6"/>
          <p:cNvPicPr>
            <a:picLocks noChangeAspect="1"/>
          </p:cNvPicPr>
          <p:nvPr/>
        </p:nvPicPr>
        <p:blipFill>
          <a:blip r:embed="rId9"/>
          <a:stretch>
            <a:fillRect/>
          </a:stretch>
        </p:blipFill>
        <p:spPr>
          <a:xfrm>
            <a:off x="10820400" y="195213"/>
            <a:ext cx="1013548" cy="5806943"/>
          </a:xfrm>
          <a:prstGeom prst="rect">
            <a:avLst/>
          </a:prstGeom>
        </p:spPr>
      </p:pic>
      <p:pic>
        <p:nvPicPr>
          <p:cNvPr id="8" name="Image 7"/>
          <p:cNvPicPr>
            <a:picLocks noChangeAspect="1"/>
          </p:cNvPicPr>
          <p:nvPr/>
        </p:nvPicPr>
        <p:blipFill>
          <a:blip r:embed="rId10"/>
          <a:stretch>
            <a:fillRect/>
          </a:stretch>
        </p:blipFill>
        <p:spPr>
          <a:xfrm>
            <a:off x="6813023" y="4394174"/>
            <a:ext cx="3848433" cy="243861"/>
          </a:xfrm>
          <a:prstGeom prst="rect">
            <a:avLst/>
          </a:prstGeom>
        </p:spPr>
      </p:pic>
      <p:pic>
        <p:nvPicPr>
          <p:cNvPr id="6" name="Image 5"/>
          <p:cNvPicPr>
            <a:picLocks noChangeAspect="1"/>
          </p:cNvPicPr>
          <p:nvPr/>
        </p:nvPicPr>
        <p:blipFill>
          <a:blip r:embed="rId11"/>
          <a:stretch>
            <a:fillRect/>
          </a:stretch>
        </p:blipFill>
        <p:spPr>
          <a:xfrm>
            <a:off x="788125" y="5675592"/>
            <a:ext cx="2796782" cy="243861"/>
          </a:xfrm>
          <a:prstGeom prst="rect">
            <a:avLst/>
          </a:prstGeom>
        </p:spPr>
      </p:pic>
    </p:spTree>
    <p:extLst>
      <p:ext uri="{BB962C8B-B14F-4D97-AF65-F5344CB8AC3E}">
        <p14:creationId xmlns:p14="http://schemas.microsoft.com/office/powerpoint/2010/main" val="2384071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13</a:t>
            </a:fld>
            <a:endParaRPr lang="en-US" dirty="0"/>
          </a:p>
        </p:txBody>
      </p:sp>
      <p:sp>
        <p:nvSpPr>
          <p:cNvPr id="12"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b- </a:t>
            </a:r>
            <a:r>
              <a:rPr lang="fr-FR" dirty="0" err="1" smtClean="0"/>
              <a:t>BoW</a:t>
            </a:r>
            <a:r>
              <a:rPr lang="fr-FR" dirty="0" smtClean="0"/>
              <a:t> (</a:t>
            </a:r>
            <a:r>
              <a:rPr lang="fr-FR" sz="3200" dirty="0" smtClean="0"/>
              <a:t>Bag of </a:t>
            </a:r>
            <a:r>
              <a:rPr lang="fr-FR" sz="3200" dirty="0" err="1" smtClean="0"/>
              <a:t>words</a:t>
            </a:r>
            <a:r>
              <a:rPr lang="fr-FR" dirty="0"/>
              <a:t>)</a:t>
            </a:r>
            <a:endParaRPr lang="fr-FR" sz="4000" dirty="0"/>
          </a:p>
        </p:txBody>
      </p:sp>
      <p:pic>
        <p:nvPicPr>
          <p:cNvPr id="13" name="Image 12"/>
          <p:cNvPicPr>
            <a:picLocks noChangeAspect="1"/>
          </p:cNvPicPr>
          <p:nvPr/>
        </p:nvPicPr>
        <p:blipFill>
          <a:blip r:embed="rId3"/>
          <a:stretch>
            <a:fillRect/>
          </a:stretch>
        </p:blipFill>
        <p:spPr>
          <a:xfrm>
            <a:off x="3091534" y="4789714"/>
            <a:ext cx="8299711" cy="1151539"/>
          </a:xfrm>
          <a:prstGeom prst="rect">
            <a:avLst/>
          </a:prstGeom>
        </p:spPr>
      </p:pic>
      <p:sp>
        <p:nvSpPr>
          <p:cNvPr id="11" name="Ellipse 10"/>
          <p:cNvSpPr/>
          <p:nvPr/>
        </p:nvSpPr>
        <p:spPr>
          <a:xfrm>
            <a:off x="6612624" y="5635973"/>
            <a:ext cx="516776" cy="197894"/>
          </a:xfrm>
          <a:prstGeom prst="ellipse">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 name="Rectangle 2"/>
          <p:cNvSpPr/>
          <p:nvPr/>
        </p:nvSpPr>
        <p:spPr>
          <a:xfrm>
            <a:off x="6252704" y="3437019"/>
            <a:ext cx="2925804" cy="369332"/>
          </a:xfrm>
          <a:prstGeom prst="rect">
            <a:avLst/>
          </a:prstGeom>
          <a:solidFill>
            <a:schemeClr val="bg1"/>
          </a:solidFill>
        </p:spPr>
        <p:txBody>
          <a:bodyPr wrap="square">
            <a:spAutoFit/>
          </a:bodyPr>
          <a:lstStyle/>
          <a:p>
            <a:r>
              <a:rPr lang="fr-FR" dirty="0" smtClean="0"/>
              <a:t>Fréquence d’apparition</a:t>
            </a:r>
            <a:r>
              <a:rPr lang="fr-FR" dirty="0"/>
              <a:t>	</a:t>
            </a:r>
          </a:p>
        </p:txBody>
      </p:sp>
      <p:sp>
        <p:nvSpPr>
          <p:cNvPr id="14" name="Flèche vers le bas 13"/>
          <p:cNvSpPr/>
          <p:nvPr/>
        </p:nvSpPr>
        <p:spPr>
          <a:xfrm rot="1419718">
            <a:off x="6963294" y="3819618"/>
            <a:ext cx="443815" cy="1803088"/>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pic>
        <p:nvPicPr>
          <p:cNvPr id="5" name="Image 4"/>
          <p:cNvPicPr>
            <a:picLocks noChangeAspect="1"/>
          </p:cNvPicPr>
          <p:nvPr/>
        </p:nvPicPr>
        <p:blipFill>
          <a:blip r:embed="rId4"/>
          <a:stretch>
            <a:fillRect/>
          </a:stretch>
        </p:blipFill>
        <p:spPr>
          <a:xfrm>
            <a:off x="881174" y="1588439"/>
            <a:ext cx="4365356" cy="2965776"/>
          </a:xfrm>
          <a:prstGeom prst="rect">
            <a:avLst/>
          </a:prstGeom>
        </p:spPr>
      </p:pic>
      <p:sp>
        <p:nvSpPr>
          <p:cNvPr id="6" name="ZoneTexte 5"/>
          <p:cNvSpPr txBox="1"/>
          <p:nvPr/>
        </p:nvSpPr>
        <p:spPr>
          <a:xfrm>
            <a:off x="881174" y="6488668"/>
            <a:ext cx="4857775" cy="369332"/>
          </a:xfrm>
          <a:prstGeom prst="rect">
            <a:avLst/>
          </a:prstGeom>
          <a:noFill/>
        </p:spPr>
        <p:txBody>
          <a:bodyPr wrap="square" rtlCol="0">
            <a:spAutoFit/>
          </a:bodyPr>
          <a:lstStyle/>
          <a:p>
            <a:r>
              <a:rPr lang="fr-FR" sz="1400" dirty="0"/>
              <a:t>*</a:t>
            </a:r>
            <a:r>
              <a:rPr lang="fr-FR" dirty="0"/>
              <a:t> </a:t>
            </a:r>
            <a:r>
              <a:rPr lang="fr-FR" sz="1200" dirty="0"/>
              <a:t>https://www.datacorner.fr/bag-of-words/</a:t>
            </a:r>
          </a:p>
        </p:txBody>
      </p:sp>
      <p:sp>
        <p:nvSpPr>
          <p:cNvPr id="15" name="ZoneTexte 14"/>
          <p:cNvSpPr txBox="1"/>
          <p:nvPr/>
        </p:nvSpPr>
        <p:spPr>
          <a:xfrm>
            <a:off x="4998715" y="1557342"/>
            <a:ext cx="243841" cy="369332"/>
          </a:xfrm>
          <a:prstGeom prst="rect">
            <a:avLst/>
          </a:prstGeom>
          <a:noFill/>
        </p:spPr>
        <p:txBody>
          <a:bodyPr wrap="square" rtlCol="0">
            <a:spAutoFit/>
          </a:bodyPr>
          <a:lstStyle/>
          <a:p>
            <a:r>
              <a:rPr lang="fr-FR" dirty="0" smtClean="0"/>
              <a:t>*</a:t>
            </a:r>
            <a:endParaRPr lang="fr-FR" dirty="0"/>
          </a:p>
        </p:txBody>
      </p:sp>
    </p:spTree>
    <p:extLst>
      <p:ext uri="{BB962C8B-B14F-4D97-AF65-F5344CB8AC3E}">
        <p14:creationId xmlns:p14="http://schemas.microsoft.com/office/powerpoint/2010/main" val="3277965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14</a:t>
            </a:fld>
            <a:endParaRPr lang="en-US" dirty="0"/>
          </a:p>
        </p:txBody>
      </p:sp>
      <p:sp>
        <p:nvSpPr>
          <p:cNvPr id="3" name="Espace réservé du contenu 2"/>
          <p:cNvSpPr>
            <a:spLocks noGrp="1"/>
          </p:cNvSpPr>
          <p:nvPr>
            <p:ph idx="1"/>
          </p:nvPr>
        </p:nvSpPr>
        <p:spPr/>
        <p:txBody>
          <a:bodyPr/>
          <a:lstStyle/>
          <a:p>
            <a:endParaRPr lang="fr-FR"/>
          </a:p>
        </p:txBody>
      </p:sp>
      <p:pic>
        <p:nvPicPr>
          <p:cNvPr id="5" name="Image 4"/>
          <p:cNvPicPr>
            <a:picLocks noChangeAspect="1"/>
          </p:cNvPicPr>
          <p:nvPr/>
        </p:nvPicPr>
        <p:blipFill>
          <a:blip r:embed="rId3"/>
          <a:stretch>
            <a:fillRect/>
          </a:stretch>
        </p:blipFill>
        <p:spPr>
          <a:xfrm>
            <a:off x="1194791" y="2231736"/>
            <a:ext cx="10638442" cy="4115157"/>
          </a:xfrm>
          <a:prstGeom prst="rect">
            <a:avLst/>
          </a:prstGeom>
        </p:spPr>
      </p:pic>
      <p:sp>
        <p:nvSpPr>
          <p:cNvPr id="6" name="ZoneTexte 5"/>
          <p:cNvSpPr txBox="1"/>
          <p:nvPr/>
        </p:nvSpPr>
        <p:spPr>
          <a:xfrm>
            <a:off x="3234355" y="1764295"/>
            <a:ext cx="7036527" cy="369332"/>
          </a:xfrm>
          <a:prstGeom prst="rect">
            <a:avLst/>
          </a:prstGeom>
          <a:noFill/>
        </p:spPr>
        <p:txBody>
          <a:bodyPr wrap="square" rtlCol="0">
            <a:spAutoFit/>
          </a:bodyPr>
          <a:lstStyle/>
          <a:p>
            <a:r>
              <a:rPr lang="fr-FR" dirty="0"/>
              <a:t>50 Termes les </a:t>
            </a:r>
            <a:r>
              <a:rPr lang="fr-FR" dirty="0" smtClean="0"/>
              <a:t>plus</a:t>
            </a:r>
            <a:r>
              <a:rPr lang="fr-FR" dirty="0"/>
              <a:t> fréquents dans l'ensemble des </a:t>
            </a:r>
            <a:r>
              <a:rPr lang="fr-FR" dirty="0" smtClean="0"/>
              <a:t>descriptions</a:t>
            </a:r>
            <a:endParaRPr lang="fr-FR" dirty="0"/>
          </a:p>
        </p:txBody>
      </p:sp>
      <p:sp>
        <p:nvSpPr>
          <p:cNvPr id="9" name="Titre 1"/>
          <p:cNvSpPr txBox="1">
            <a:spLocks/>
          </p:cNvSpPr>
          <p:nvPr/>
        </p:nvSpPr>
        <p:spPr>
          <a:xfrm>
            <a:off x="1371600" y="310398"/>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b- </a:t>
            </a:r>
            <a:r>
              <a:rPr lang="fr-FR" dirty="0" err="1" smtClean="0"/>
              <a:t>BoW</a:t>
            </a:r>
            <a:r>
              <a:rPr lang="fr-FR" dirty="0" smtClean="0"/>
              <a:t> 	</a:t>
            </a:r>
            <a:endParaRPr lang="fr-FR" sz="4000" dirty="0"/>
          </a:p>
        </p:txBody>
      </p:sp>
    </p:spTree>
    <p:extLst>
      <p:ext uri="{BB962C8B-B14F-4D97-AF65-F5344CB8AC3E}">
        <p14:creationId xmlns:p14="http://schemas.microsoft.com/office/powerpoint/2010/main" val="411332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15</a:t>
            </a:fld>
            <a:endParaRPr lang="en-US" dirty="0"/>
          </a:p>
        </p:txBody>
      </p:sp>
      <p:pic>
        <p:nvPicPr>
          <p:cNvPr id="7" name="Image 6"/>
          <p:cNvPicPr>
            <a:picLocks noChangeAspect="1"/>
          </p:cNvPicPr>
          <p:nvPr/>
        </p:nvPicPr>
        <p:blipFill>
          <a:blip r:embed="rId3"/>
          <a:stretch>
            <a:fillRect/>
          </a:stretch>
        </p:blipFill>
        <p:spPr>
          <a:xfrm>
            <a:off x="3260589" y="2563275"/>
            <a:ext cx="5235394" cy="3604572"/>
          </a:xfrm>
          <a:prstGeom prst="rect">
            <a:avLst/>
          </a:prstGeom>
        </p:spPr>
      </p:pic>
      <p:sp>
        <p:nvSpPr>
          <p:cNvPr id="8" name="Ellipse 7"/>
          <p:cNvSpPr/>
          <p:nvPr/>
        </p:nvSpPr>
        <p:spPr>
          <a:xfrm>
            <a:off x="7680963" y="2808904"/>
            <a:ext cx="548640" cy="261258"/>
          </a:xfrm>
          <a:prstGeom prst="ellipse">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ZoneTexte 8"/>
          <p:cNvSpPr txBox="1"/>
          <p:nvPr/>
        </p:nvSpPr>
        <p:spPr>
          <a:xfrm>
            <a:off x="7463250" y="1598420"/>
            <a:ext cx="2455814" cy="646331"/>
          </a:xfrm>
          <a:prstGeom prst="rect">
            <a:avLst/>
          </a:prstGeom>
          <a:noFill/>
        </p:spPr>
        <p:txBody>
          <a:bodyPr wrap="square" rtlCol="0">
            <a:spAutoFit/>
          </a:bodyPr>
          <a:lstStyle/>
          <a:p>
            <a:r>
              <a:rPr lang="fr-FR" dirty="0" smtClean="0"/>
              <a:t>119 composantes    principales</a:t>
            </a:r>
            <a:endParaRPr lang="fr-FR" dirty="0"/>
          </a:p>
        </p:txBody>
      </p:sp>
      <p:sp>
        <p:nvSpPr>
          <p:cNvPr id="10" name="Bulle ronde 9"/>
          <p:cNvSpPr/>
          <p:nvPr/>
        </p:nvSpPr>
        <p:spPr>
          <a:xfrm>
            <a:off x="7080067" y="1598420"/>
            <a:ext cx="2656114" cy="788518"/>
          </a:xfrm>
          <a:prstGeom prst="wedgeEllipseCallout">
            <a:avLst>
              <a:gd name="adj1" fmla="val -20178"/>
              <a:gd name="adj2" fmla="val 104993"/>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b- </a:t>
            </a:r>
            <a:r>
              <a:rPr lang="fr-FR" dirty="0" err="1" smtClean="0"/>
              <a:t>BoW</a:t>
            </a:r>
            <a:endParaRPr lang="fr-FR" sz="4000" dirty="0"/>
          </a:p>
        </p:txBody>
      </p:sp>
    </p:spTree>
    <p:extLst>
      <p:ext uri="{BB962C8B-B14F-4D97-AF65-F5344CB8AC3E}">
        <p14:creationId xmlns:p14="http://schemas.microsoft.com/office/powerpoint/2010/main" val="4058654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16</a:t>
            </a:fld>
            <a:endParaRPr lang="en-US" dirty="0"/>
          </a:p>
        </p:txBody>
      </p:sp>
      <p:sp>
        <p:nvSpPr>
          <p:cNvPr id="6"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b- </a:t>
            </a:r>
            <a:r>
              <a:rPr lang="fr-FR" dirty="0" err="1" smtClean="0"/>
              <a:t>BoW</a:t>
            </a:r>
            <a:r>
              <a:rPr lang="fr-FR" dirty="0" smtClean="0"/>
              <a:t>	</a:t>
            </a:r>
            <a:endParaRPr lang="fr-FR" sz="4000" dirty="0"/>
          </a:p>
        </p:txBody>
      </p:sp>
      <p:pic>
        <p:nvPicPr>
          <p:cNvPr id="5" name="Image 4"/>
          <p:cNvPicPr>
            <a:picLocks noChangeAspect="1"/>
          </p:cNvPicPr>
          <p:nvPr/>
        </p:nvPicPr>
        <p:blipFill>
          <a:blip r:embed="rId3"/>
          <a:stretch>
            <a:fillRect/>
          </a:stretch>
        </p:blipFill>
        <p:spPr>
          <a:xfrm>
            <a:off x="1371600" y="1615781"/>
            <a:ext cx="10562235" cy="4671465"/>
          </a:xfrm>
          <a:prstGeom prst="rect">
            <a:avLst/>
          </a:prstGeom>
        </p:spPr>
      </p:pic>
    </p:spTree>
    <p:extLst>
      <p:ext uri="{BB962C8B-B14F-4D97-AF65-F5344CB8AC3E}">
        <p14:creationId xmlns:p14="http://schemas.microsoft.com/office/powerpoint/2010/main" val="2670586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17</a:t>
            </a:fld>
            <a:endParaRPr lang="en-US" dirty="0"/>
          </a:p>
        </p:txBody>
      </p:sp>
      <p:sp>
        <p:nvSpPr>
          <p:cNvPr id="9" name="Titre 1"/>
          <p:cNvSpPr txBox="1">
            <a:spLocks/>
          </p:cNvSpPr>
          <p:nvPr/>
        </p:nvSpPr>
        <p:spPr>
          <a:xfrm>
            <a:off x="1371600" y="305383"/>
            <a:ext cx="10820400" cy="148590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c- </a:t>
            </a:r>
            <a:r>
              <a:rPr lang="fr-FR" dirty="0"/>
              <a:t>Tf-</a:t>
            </a:r>
            <a:r>
              <a:rPr lang="fr-FR" dirty="0" err="1"/>
              <a:t>idf</a:t>
            </a:r>
            <a:r>
              <a:rPr lang="fr-FR" dirty="0"/>
              <a:t> </a:t>
            </a:r>
            <a:r>
              <a:rPr lang="fr-FR" sz="3000" dirty="0" smtClean="0"/>
              <a:t>(</a:t>
            </a:r>
            <a:r>
              <a:rPr lang="fr-FR" sz="3000" dirty="0" err="1">
                <a:latin typeface="Montserrat"/>
              </a:rPr>
              <a:t>Term-Frequency</a:t>
            </a:r>
            <a:r>
              <a:rPr lang="fr-FR" sz="3000" dirty="0">
                <a:latin typeface="Montserrat"/>
              </a:rPr>
              <a:t> - Inverse Document </a:t>
            </a:r>
            <a:r>
              <a:rPr lang="fr-FR" sz="3000" dirty="0" err="1">
                <a:latin typeface="Montserrat"/>
              </a:rPr>
              <a:t>Frequency</a:t>
            </a:r>
            <a:r>
              <a:rPr lang="fr-FR" sz="3000" dirty="0">
                <a:latin typeface="Montserrat"/>
              </a:rPr>
              <a:t> </a:t>
            </a:r>
            <a:r>
              <a:rPr lang="fr-FR" sz="3000" dirty="0" smtClean="0">
                <a:latin typeface="Montserrat"/>
              </a:rPr>
              <a:t>)</a:t>
            </a:r>
            <a:r>
              <a:rPr lang="fr-FR" dirty="0" smtClean="0"/>
              <a:t>	</a:t>
            </a:r>
            <a:endParaRPr lang="fr-FR" sz="4000" dirty="0"/>
          </a:p>
        </p:txBody>
      </p:sp>
      <p:pic>
        <p:nvPicPr>
          <p:cNvPr id="5" name="Image 4"/>
          <p:cNvPicPr>
            <a:picLocks noChangeAspect="1"/>
          </p:cNvPicPr>
          <p:nvPr/>
        </p:nvPicPr>
        <p:blipFill>
          <a:blip r:embed="rId3"/>
          <a:stretch>
            <a:fillRect/>
          </a:stretch>
        </p:blipFill>
        <p:spPr>
          <a:xfrm>
            <a:off x="1272115" y="4004259"/>
            <a:ext cx="9800169" cy="1165961"/>
          </a:xfrm>
          <a:prstGeom prst="rect">
            <a:avLst/>
          </a:prstGeom>
        </p:spPr>
      </p:pic>
      <p:pic>
        <p:nvPicPr>
          <p:cNvPr id="10" name="Image 9"/>
          <p:cNvPicPr>
            <a:picLocks noChangeAspect="1"/>
          </p:cNvPicPr>
          <p:nvPr/>
        </p:nvPicPr>
        <p:blipFill>
          <a:blip r:embed="rId4"/>
          <a:stretch>
            <a:fillRect/>
          </a:stretch>
        </p:blipFill>
        <p:spPr>
          <a:xfrm>
            <a:off x="5687605" y="3000579"/>
            <a:ext cx="4160881" cy="342930"/>
          </a:xfrm>
          <a:prstGeom prst="rect">
            <a:avLst/>
          </a:prstGeom>
        </p:spPr>
      </p:pic>
      <p:sp>
        <p:nvSpPr>
          <p:cNvPr id="11" name="Flèche vers le bas 10"/>
          <p:cNvSpPr/>
          <p:nvPr/>
        </p:nvSpPr>
        <p:spPr>
          <a:xfrm rot="20252330">
            <a:off x="8278932" y="3329999"/>
            <a:ext cx="457774" cy="114876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12" name="Ellipse 11"/>
          <p:cNvSpPr/>
          <p:nvPr/>
        </p:nvSpPr>
        <p:spPr>
          <a:xfrm>
            <a:off x="8499895" y="4458789"/>
            <a:ext cx="965257" cy="39188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881174" y="6471027"/>
            <a:ext cx="9891329" cy="369332"/>
          </a:xfrm>
          <a:prstGeom prst="rect">
            <a:avLst/>
          </a:prstGeom>
          <a:noFill/>
        </p:spPr>
        <p:txBody>
          <a:bodyPr wrap="square" rtlCol="0">
            <a:spAutoFit/>
          </a:bodyPr>
          <a:lstStyle/>
          <a:p>
            <a:r>
              <a:rPr lang="fr-FR" sz="1400" dirty="0"/>
              <a:t>*</a:t>
            </a:r>
            <a:r>
              <a:rPr lang="fr-FR" dirty="0"/>
              <a:t> </a:t>
            </a:r>
            <a:r>
              <a:rPr lang="fr-FR" sz="1200" dirty="0"/>
              <a:t>https://openclassrooms.com/fr/courses/4470541-analysez-vos-donnees-textuelles/4855001-representez-votre-corpus-en-bag-of-words</a:t>
            </a:r>
          </a:p>
        </p:txBody>
      </p:sp>
      <p:pic>
        <p:nvPicPr>
          <p:cNvPr id="2" name="Image 1"/>
          <p:cNvPicPr>
            <a:picLocks noChangeAspect="1"/>
          </p:cNvPicPr>
          <p:nvPr/>
        </p:nvPicPr>
        <p:blipFill>
          <a:blip r:embed="rId5"/>
          <a:stretch>
            <a:fillRect/>
          </a:stretch>
        </p:blipFill>
        <p:spPr>
          <a:xfrm>
            <a:off x="1272115" y="1472707"/>
            <a:ext cx="3558848" cy="1425063"/>
          </a:xfrm>
          <a:prstGeom prst="rect">
            <a:avLst/>
          </a:prstGeom>
        </p:spPr>
      </p:pic>
      <p:sp>
        <p:nvSpPr>
          <p:cNvPr id="14" name="ZoneTexte 13"/>
          <p:cNvSpPr txBox="1"/>
          <p:nvPr/>
        </p:nvSpPr>
        <p:spPr>
          <a:xfrm>
            <a:off x="4615541" y="1382939"/>
            <a:ext cx="243841" cy="369332"/>
          </a:xfrm>
          <a:prstGeom prst="rect">
            <a:avLst/>
          </a:prstGeom>
          <a:noFill/>
        </p:spPr>
        <p:txBody>
          <a:bodyPr wrap="square" rtlCol="0">
            <a:spAutoFit/>
          </a:bodyPr>
          <a:lstStyle/>
          <a:p>
            <a:r>
              <a:rPr lang="fr-FR" dirty="0" smtClean="0"/>
              <a:t>*</a:t>
            </a:r>
            <a:endParaRPr lang="fr-FR" dirty="0"/>
          </a:p>
        </p:txBody>
      </p:sp>
    </p:spTree>
    <p:extLst>
      <p:ext uri="{BB962C8B-B14F-4D97-AF65-F5344CB8AC3E}">
        <p14:creationId xmlns:p14="http://schemas.microsoft.com/office/powerpoint/2010/main" val="9073754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18</a:t>
            </a:fld>
            <a:endParaRPr lang="en-US" dirty="0"/>
          </a:p>
        </p:txBody>
      </p:sp>
      <p:sp>
        <p:nvSpPr>
          <p:cNvPr id="9" name="Titre 1"/>
          <p:cNvSpPr txBox="1">
            <a:spLocks/>
          </p:cNvSpPr>
          <p:nvPr/>
        </p:nvSpPr>
        <p:spPr>
          <a:xfrm>
            <a:off x="1371600" y="287966"/>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c- </a:t>
            </a:r>
            <a:r>
              <a:rPr lang="fr-FR" dirty="0"/>
              <a:t>Tf-</a:t>
            </a:r>
            <a:r>
              <a:rPr lang="fr-FR" dirty="0" err="1"/>
              <a:t>idf</a:t>
            </a:r>
            <a:r>
              <a:rPr lang="fr-FR" dirty="0"/>
              <a:t> </a:t>
            </a:r>
            <a:r>
              <a:rPr lang="fr-FR" dirty="0" smtClean="0"/>
              <a:t>	</a:t>
            </a:r>
            <a:endParaRPr lang="fr-FR" sz="4000" dirty="0"/>
          </a:p>
        </p:txBody>
      </p:sp>
      <p:pic>
        <p:nvPicPr>
          <p:cNvPr id="10" name="Image 9"/>
          <p:cNvPicPr>
            <a:picLocks noChangeAspect="1"/>
          </p:cNvPicPr>
          <p:nvPr/>
        </p:nvPicPr>
        <p:blipFill>
          <a:blip r:embed="rId3"/>
          <a:stretch>
            <a:fillRect/>
          </a:stretch>
        </p:blipFill>
        <p:spPr>
          <a:xfrm>
            <a:off x="1183365" y="2121988"/>
            <a:ext cx="10539373" cy="4198984"/>
          </a:xfrm>
          <a:prstGeom prst="rect">
            <a:avLst/>
          </a:prstGeom>
        </p:spPr>
      </p:pic>
      <p:sp>
        <p:nvSpPr>
          <p:cNvPr id="11" name="ZoneTexte 10"/>
          <p:cNvSpPr txBox="1"/>
          <p:nvPr/>
        </p:nvSpPr>
        <p:spPr>
          <a:xfrm>
            <a:off x="3129852" y="1686449"/>
            <a:ext cx="7036527" cy="369332"/>
          </a:xfrm>
          <a:prstGeom prst="rect">
            <a:avLst/>
          </a:prstGeom>
          <a:noFill/>
        </p:spPr>
        <p:txBody>
          <a:bodyPr wrap="square" rtlCol="0">
            <a:spAutoFit/>
          </a:bodyPr>
          <a:lstStyle/>
          <a:p>
            <a:r>
              <a:rPr lang="fr-FR" dirty="0"/>
              <a:t>50 Termes </a:t>
            </a:r>
            <a:r>
              <a:rPr lang="fr-FR" dirty="0" smtClean="0"/>
              <a:t>avec les poids les plus faibles</a:t>
            </a:r>
            <a:endParaRPr lang="fr-FR" dirty="0"/>
          </a:p>
        </p:txBody>
      </p:sp>
    </p:spTree>
    <p:extLst>
      <p:ext uri="{BB962C8B-B14F-4D97-AF65-F5344CB8AC3E}">
        <p14:creationId xmlns:p14="http://schemas.microsoft.com/office/powerpoint/2010/main" val="2146686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19</a:t>
            </a:fld>
            <a:endParaRPr lang="en-US" dirty="0"/>
          </a:p>
        </p:txBody>
      </p:sp>
      <p:pic>
        <p:nvPicPr>
          <p:cNvPr id="2" name="Espace réservé du contenu 1"/>
          <p:cNvPicPr>
            <a:picLocks noGrp="1" noChangeAspect="1"/>
          </p:cNvPicPr>
          <p:nvPr>
            <p:ph idx="1"/>
          </p:nvPr>
        </p:nvPicPr>
        <p:blipFill>
          <a:blip r:embed="rId3"/>
          <a:stretch>
            <a:fillRect/>
          </a:stretch>
        </p:blipFill>
        <p:spPr>
          <a:xfrm>
            <a:off x="3569744" y="2316327"/>
            <a:ext cx="5204911" cy="3520745"/>
          </a:xfrm>
          <a:prstGeom prst="rect">
            <a:avLst/>
          </a:prstGeom>
        </p:spPr>
      </p:pic>
      <p:sp>
        <p:nvSpPr>
          <p:cNvPr id="6" name="Ellipse 5"/>
          <p:cNvSpPr/>
          <p:nvPr/>
        </p:nvSpPr>
        <p:spPr>
          <a:xfrm>
            <a:off x="8003185" y="2551617"/>
            <a:ext cx="548640" cy="261258"/>
          </a:xfrm>
          <a:prstGeom prst="ellipse">
            <a:avLst/>
          </a:prstGeom>
          <a:no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7" name="ZoneTexte 6"/>
          <p:cNvSpPr txBox="1"/>
          <p:nvPr/>
        </p:nvSpPr>
        <p:spPr>
          <a:xfrm>
            <a:off x="7785472" y="1389414"/>
            <a:ext cx="2455814" cy="646331"/>
          </a:xfrm>
          <a:prstGeom prst="rect">
            <a:avLst/>
          </a:prstGeom>
          <a:noFill/>
        </p:spPr>
        <p:txBody>
          <a:bodyPr wrap="square" rtlCol="0">
            <a:spAutoFit/>
          </a:bodyPr>
          <a:lstStyle/>
          <a:p>
            <a:r>
              <a:rPr lang="fr-FR" dirty="0" smtClean="0"/>
              <a:t>118 composantes    principales</a:t>
            </a:r>
            <a:endParaRPr lang="fr-FR" dirty="0"/>
          </a:p>
        </p:txBody>
      </p:sp>
      <p:sp>
        <p:nvSpPr>
          <p:cNvPr id="8" name="Bulle ronde 7"/>
          <p:cNvSpPr/>
          <p:nvPr/>
        </p:nvSpPr>
        <p:spPr>
          <a:xfrm>
            <a:off x="7402289" y="1341133"/>
            <a:ext cx="2656114" cy="788518"/>
          </a:xfrm>
          <a:prstGeom prst="wedgeEllipseCallout">
            <a:avLst>
              <a:gd name="adj1" fmla="val -20178"/>
              <a:gd name="adj2" fmla="val 104993"/>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c- </a:t>
            </a:r>
            <a:r>
              <a:rPr lang="fr-FR" dirty="0"/>
              <a:t>Tf-</a:t>
            </a:r>
            <a:r>
              <a:rPr lang="fr-FR" dirty="0" err="1"/>
              <a:t>idf</a:t>
            </a:r>
            <a:r>
              <a:rPr lang="fr-FR" dirty="0"/>
              <a:t> </a:t>
            </a:r>
            <a:r>
              <a:rPr lang="fr-FR" dirty="0" smtClean="0"/>
              <a:t>	</a:t>
            </a:r>
            <a:endParaRPr lang="fr-FR" sz="4000" dirty="0"/>
          </a:p>
        </p:txBody>
      </p:sp>
    </p:spTree>
    <p:extLst>
      <p:ext uri="{BB962C8B-B14F-4D97-AF65-F5344CB8AC3E}">
        <p14:creationId xmlns:p14="http://schemas.microsoft.com/office/powerpoint/2010/main" val="1179472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68C4997-4D4E-4E42-AE24-9A7E7D4B2773}"/>
              </a:ext>
            </a:extLst>
          </p:cNvPr>
          <p:cNvSpPr>
            <a:spLocks noGrp="1"/>
          </p:cNvSpPr>
          <p:nvPr>
            <p:ph type="title"/>
          </p:nvPr>
        </p:nvSpPr>
        <p:spPr>
          <a:xfrm>
            <a:off x="956817" y="120188"/>
            <a:ext cx="9601200" cy="1485900"/>
          </a:xfrm>
        </p:spPr>
        <p:txBody>
          <a:bodyPr/>
          <a:lstStyle/>
          <a:p>
            <a:r>
              <a:rPr lang="fr-FR" dirty="0"/>
              <a:t>Plan de la présentation</a:t>
            </a:r>
          </a:p>
        </p:txBody>
      </p:sp>
      <p:graphicFrame>
        <p:nvGraphicFramePr>
          <p:cNvPr id="6" name="Espace réservé du contenu 4">
            <a:extLst>
              <a:ext uri="{FF2B5EF4-FFF2-40B4-BE49-F238E27FC236}">
                <a16:creationId xmlns:a16="http://schemas.microsoft.com/office/drawing/2014/main" id="{D01065B4-C30D-4EEA-9335-5B660D8AD5C8}"/>
              </a:ext>
            </a:extLst>
          </p:cNvPr>
          <p:cNvGraphicFramePr>
            <a:graphicFrameLocks/>
          </p:cNvGraphicFramePr>
          <p:nvPr>
            <p:extLst>
              <p:ext uri="{D42A27DB-BD31-4B8C-83A1-F6EECF244321}">
                <p14:modId xmlns:p14="http://schemas.microsoft.com/office/powerpoint/2010/main" val="3893670180"/>
              </p:ext>
            </p:extLst>
          </p:nvPr>
        </p:nvGraphicFramePr>
        <p:xfrm>
          <a:off x="1667435" y="1731981"/>
          <a:ext cx="8809271" cy="4181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B9ABCDD3-E3CE-45E6-95E7-340018359678}"/>
              </a:ext>
            </a:extLst>
          </p:cNvPr>
          <p:cNvSpPr txBox="1"/>
          <p:nvPr/>
        </p:nvSpPr>
        <p:spPr>
          <a:xfrm>
            <a:off x="1832960" y="1959664"/>
            <a:ext cx="346228" cy="369332"/>
          </a:xfrm>
          <a:prstGeom prst="rect">
            <a:avLst/>
          </a:prstGeom>
          <a:noFill/>
        </p:spPr>
        <p:txBody>
          <a:bodyPr wrap="square" rtlCol="0">
            <a:spAutoFit/>
          </a:bodyPr>
          <a:lstStyle/>
          <a:p>
            <a:r>
              <a:rPr lang="fr-FR" dirty="0"/>
              <a:t>1</a:t>
            </a:r>
          </a:p>
        </p:txBody>
      </p:sp>
      <p:sp>
        <p:nvSpPr>
          <p:cNvPr id="8" name="ZoneTexte 7">
            <a:extLst>
              <a:ext uri="{FF2B5EF4-FFF2-40B4-BE49-F238E27FC236}">
                <a16:creationId xmlns:a16="http://schemas.microsoft.com/office/drawing/2014/main" id="{FAF5ADCE-BE96-45F9-A785-EDCE35FA0477}"/>
              </a:ext>
            </a:extLst>
          </p:cNvPr>
          <p:cNvSpPr txBox="1"/>
          <p:nvPr/>
        </p:nvSpPr>
        <p:spPr>
          <a:xfrm>
            <a:off x="2384328" y="3301761"/>
            <a:ext cx="317227" cy="369332"/>
          </a:xfrm>
          <a:prstGeom prst="rect">
            <a:avLst/>
          </a:prstGeom>
          <a:noFill/>
        </p:spPr>
        <p:txBody>
          <a:bodyPr wrap="square" rtlCol="0">
            <a:spAutoFit/>
          </a:bodyPr>
          <a:lstStyle/>
          <a:p>
            <a:r>
              <a:rPr lang="fr-FR" dirty="0"/>
              <a:t>3</a:t>
            </a:r>
          </a:p>
        </p:txBody>
      </p:sp>
      <p:sp>
        <p:nvSpPr>
          <p:cNvPr id="9" name="ZoneTexte 8">
            <a:extLst>
              <a:ext uri="{FF2B5EF4-FFF2-40B4-BE49-F238E27FC236}">
                <a16:creationId xmlns:a16="http://schemas.microsoft.com/office/drawing/2014/main" id="{24C350B1-9BD1-4F06-9493-C4362409A446}"/>
              </a:ext>
            </a:extLst>
          </p:cNvPr>
          <p:cNvSpPr txBox="1"/>
          <p:nvPr/>
        </p:nvSpPr>
        <p:spPr>
          <a:xfrm>
            <a:off x="2386226" y="3996800"/>
            <a:ext cx="346228" cy="369332"/>
          </a:xfrm>
          <a:prstGeom prst="rect">
            <a:avLst/>
          </a:prstGeom>
          <a:noFill/>
        </p:spPr>
        <p:txBody>
          <a:bodyPr wrap="square" rtlCol="0">
            <a:spAutoFit/>
          </a:bodyPr>
          <a:lstStyle/>
          <a:p>
            <a:r>
              <a:rPr lang="fr-FR" dirty="0"/>
              <a:t>4</a:t>
            </a:r>
          </a:p>
        </p:txBody>
      </p:sp>
      <p:sp>
        <p:nvSpPr>
          <p:cNvPr id="12" name="ZoneTexte 11">
            <a:extLst>
              <a:ext uri="{FF2B5EF4-FFF2-40B4-BE49-F238E27FC236}">
                <a16:creationId xmlns:a16="http://schemas.microsoft.com/office/drawing/2014/main" id="{7216BCC4-8BAE-4BD2-8CB8-0231AF22FF50}"/>
              </a:ext>
            </a:extLst>
          </p:cNvPr>
          <p:cNvSpPr txBox="1"/>
          <p:nvPr/>
        </p:nvSpPr>
        <p:spPr>
          <a:xfrm>
            <a:off x="2207282" y="4638832"/>
            <a:ext cx="346228" cy="369332"/>
          </a:xfrm>
          <a:prstGeom prst="rect">
            <a:avLst/>
          </a:prstGeom>
          <a:noFill/>
        </p:spPr>
        <p:txBody>
          <a:bodyPr wrap="square" rtlCol="0">
            <a:spAutoFit/>
          </a:bodyPr>
          <a:lstStyle/>
          <a:p>
            <a:r>
              <a:rPr lang="fr-FR" dirty="0"/>
              <a:t>5</a:t>
            </a:r>
          </a:p>
        </p:txBody>
      </p:sp>
      <p:sp>
        <p:nvSpPr>
          <p:cNvPr id="5" name="Espace réservé du numéro de diapositive 4">
            <a:extLst>
              <a:ext uri="{FF2B5EF4-FFF2-40B4-BE49-F238E27FC236}">
                <a16:creationId xmlns:a16="http://schemas.microsoft.com/office/drawing/2014/main" id="{071E83C5-6589-496B-BDF1-D2842D147867}"/>
              </a:ext>
            </a:extLst>
          </p:cNvPr>
          <p:cNvSpPr>
            <a:spLocks noGrp="1"/>
          </p:cNvSpPr>
          <p:nvPr>
            <p:ph type="sldNum" sz="quarter" idx="12"/>
          </p:nvPr>
        </p:nvSpPr>
        <p:spPr/>
        <p:txBody>
          <a:bodyPr/>
          <a:lstStyle/>
          <a:p>
            <a:fld id="{69E57DC2-970A-4B3E-BB1C-7A09969E49DF}" type="slidenum">
              <a:rPr lang="en-US" smtClean="0"/>
              <a:t>2</a:t>
            </a:fld>
            <a:endParaRPr lang="en-US" dirty="0"/>
          </a:p>
        </p:txBody>
      </p:sp>
      <p:sp>
        <p:nvSpPr>
          <p:cNvPr id="10" name="ZoneTexte 9">
            <a:extLst>
              <a:ext uri="{FF2B5EF4-FFF2-40B4-BE49-F238E27FC236}">
                <a16:creationId xmlns:a16="http://schemas.microsoft.com/office/drawing/2014/main" id="{B9ABCDD3-E3CE-45E6-95E7-340018359678}"/>
              </a:ext>
            </a:extLst>
          </p:cNvPr>
          <p:cNvSpPr txBox="1"/>
          <p:nvPr/>
        </p:nvSpPr>
        <p:spPr>
          <a:xfrm>
            <a:off x="2176946" y="2591038"/>
            <a:ext cx="346228" cy="369332"/>
          </a:xfrm>
          <a:prstGeom prst="rect">
            <a:avLst/>
          </a:prstGeom>
          <a:noFill/>
        </p:spPr>
        <p:txBody>
          <a:bodyPr wrap="square" rtlCol="0">
            <a:spAutoFit/>
          </a:bodyPr>
          <a:lstStyle/>
          <a:p>
            <a:r>
              <a:rPr lang="fr-FR" dirty="0"/>
              <a:t>2</a:t>
            </a:r>
          </a:p>
        </p:txBody>
      </p:sp>
      <p:sp>
        <p:nvSpPr>
          <p:cNvPr id="13" name="ZoneTexte 12">
            <a:extLst>
              <a:ext uri="{FF2B5EF4-FFF2-40B4-BE49-F238E27FC236}">
                <a16:creationId xmlns:a16="http://schemas.microsoft.com/office/drawing/2014/main" id="{B9ABCDD3-E3CE-45E6-95E7-340018359678}"/>
              </a:ext>
            </a:extLst>
          </p:cNvPr>
          <p:cNvSpPr txBox="1"/>
          <p:nvPr/>
        </p:nvSpPr>
        <p:spPr>
          <a:xfrm>
            <a:off x="1819895" y="5297276"/>
            <a:ext cx="346228" cy="369332"/>
          </a:xfrm>
          <a:prstGeom prst="rect">
            <a:avLst/>
          </a:prstGeom>
          <a:noFill/>
        </p:spPr>
        <p:txBody>
          <a:bodyPr wrap="square" rtlCol="0">
            <a:spAutoFit/>
          </a:bodyPr>
          <a:lstStyle/>
          <a:p>
            <a:r>
              <a:rPr lang="fr-FR" dirty="0"/>
              <a:t>6</a:t>
            </a:r>
          </a:p>
        </p:txBody>
      </p:sp>
    </p:spTree>
    <p:extLst>
      <p:ext uri="{BB962C8B-B14F-4D97-AF65-F5344CB8AC3E}">
        <p14:creationId xmlns:p14="http://schemas.microsoft.com/office/powerpoint/2010/main" val="3159821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20</a:t>
            </a:fld>
            <a:endParaRPr lang="en-US" dirty="0"/>
          </a:p>
        </p:txBody>
      </p:sp>
      <p:sp>
        <p:nvSpPr>
          <p:cNvPr id="3" name="Espace réservé du contenu 2"/>
          <p:cNvSpPr>
            <a:spLocks noGrp="1"/>
          </p:cNvSpPr>
          <p:nvPr>
            <p:ph idx="1"/>
          </p:nvPr>
        </p:nvSpPr>
        <p:spPr/>
        <p:txBody>
          <a:bodyPr/>
          <a:lstStyle/>
          <a:p>
            <a:endParaRPr lang="fr-FR" dirty="0"/>
          </a:p>
        </p:txBody>
      </p:sp>
      <p:pic>
        <p:nvPicPr>
          <p:cNvPr id="5" name="Image 4"/>
          <p:cNvPicPr>
            <a:picLocks noChangeAspect="1"/>
          </p:cNvPicPr>
          <p:nvPr/>
        </p:nvPicPr>
        <p:blipFill>
          <a:blip r:embed="rId3"/>
          <a:stretch>
            <a:fillRect/>
          </a:stretch>
        </p:blipFill>
        <p:spPr>
          <a:xfrm>
            <a:off x="1112609" y="1550451"/>
            <a:ext cx="10524132" cy="5052498"/>
          </a:xfrm>
          <a:prstGeom prst="rect">
            <a:avLst/>
          </a:prstGeom>
        </p:spPr>
      </p:pic>
      <p:sp>
        <p:nvSpPr>
          <p:cNvPr id="7"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c- </a:t>
            </a:r>
            <a:r>
              <a:rPr lang="fr-FR" dirty="0"/>
              <a:t>Tf-</a:t>
            </a:r>
            <a:r>
              <a:rPr lang="fr-FR" dirty="0" err="1"/>
              <a:t>idf</a:t>
            </a:r>
            <a:r>
              <a:rPr lang="fr-FR" dirty="0"/>
              <a:t> </a:t>
            </a:r>
            <a:r>
              <a:rPr lang="fr-FR" dirty="0" smtClean="0"/>
              <a:t>	</a:t>
            </a:r>
            <a:endParaRPr lang="fr-FR" sz="4000" dirty="0"/>
          </a:p>
        </p:txBody>
      </p:sp>
    </p:spTree>
    <p:extLst>
      <p:ext uri="{BB962C8B-B14F-4D97-AF65-F5344CB8AC3E}">
        <p14:creationId xmlns:p14="http://schemas.microsoft.com/office/powerpoint/2010/main" val="27386108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21</a:t>
            </a:fld>
            <a:endParaRPr lang="en-US" dirty="0"/>
          </a:p>
        </p:txBody>
      </p:sp>
      <p:sp>
        <p:nvSpPr>
          <p:cNvPr id="6"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a:t>
            </a:r>
            <a:r>
              <a:rPr lang="fr-FR" dirty="0"/>
              <a:t>d</a:t>
            </a:r>
            <a:r>
              <a:rPr lang="fr-FR" dirty="0" smtClean="0"/>
              <a:t>- </a:t>
            </a:r>
            <a:r>
              <a:rPr lang="fr-FR" dirty="0"/>
              <a:t>LDA </a:t>
            </a:r>
            <a:r>
              <a:rPr lang="fr-FR" sz="2800" dirty="0" smtClean="0"/>
              <a:t>(LATENT </a:t>
            </a:r>
            <a:r>
              <a:rPr lang="fr-FR" sz="2800" dirty="0"/>
              <a:t>DIRICHLET </a:t>
            </a:r>
            <a:r>
              <a:rPr lang="fr-FR" sz="2800" dirty="0" smtClean="0"/>
              <a:t>ALLOCATION)	</a:t>
            </a:r>
            <a:endParaRPr lang="fr-FR" sz="2800" dirty="0"/>
          </a:p>
        </p:txBody>
      </p:sp>
      <p:pic>
        <p:nvPicPr>
          <p:cNvPr id="2" name="Image 1"/>
          <p:cNvPicPr>
            <a:picLocks noChangeAspect="1"/>
          </p:cNvPicPr>
          <p:nvPr/>
        </p:nvPicPr>
        <p:blipFill>
          <a:blip r:embed="rId3"/>
          <a:stretch>
            <a:fillRect/>
          </a:stretch>
        </p:blipFill>
        <p:spPr>
          <a:xfrm>
            <a:off x="4841103" y="2257211"/>
            <a:ext cx="6668078" cy="3627434"/>
          </a:xfrm>
          <a:prstGeom prst="rect">
            <a:avLst/>
          </a:prstGeom>
        </p:spPr>
      </p:pic>
      <p:sp>
        <p:nvSpPr>
          <p:cNvPr id="10" name="ZoneTexte 9"/>
          <p:cNvSpPr txBox="1"/>
          <p:nvPr/>
        </p:nvSpPr>
        <p:spPr>
          <a:xfrm>
            <a:off x="642224" y="6436298"/>
            <a:ext cx="10968751" cy="369332"/>
          </a:xfrm>
          <a:prstGeom prst="rect">
            <a:avLst/>
          </a:prstGeom>
          <a:noFill/>
        </p:spPr>
        <p:txBody>
          <a:bodyPr wrap="square" rtlCol="0">
            <a:spAutoFit/>
          </a:bodyPr>
          <a:lstStyle/>
          <a:p>
            <a:r>
              <a:rPr lang="fr-FR" sz="1400" dirty="0"/>
              <a:t>*</a:t>
            </a:r>
            <a:r>
              <a:rPr lang="fr-FR" dirty="0"/>
              <a:t> </a:t>
            </a:r>
            <a:r>
              <a:rPr lang="fr-FR" sz="1200" dirty="0"/>
              <a:t>https://</a:t>
            </a:r>
            <a:r>
              <a:rPr lang="fr-FR" sz="1200" dirty="0" smtClean="0"/>
              <a:t>openclassrooms.com/fr/courses/4470541-analysez-vos-donnees-textuelles/4855011-modelisez-des-sujets-avec-des-methodes-non-supervisees</a:t>
            </a:r>
            <a:endParaRPr lang="fr-FR" sz="1200" dirty="0"/>
          </a:p>
        </p:txBody>
      </p:sp>
      <p:sp>
        <p:nvSpPr>
          <p:cNvPr id="11" name="ZoneTexte 10"/>
          <p:cNvSpPr txBox="1"/>
          <p:nvPr/>
        </p:nvSpPr>
        <p:spPr>
          <a:xfrm>
            <a:off x="10646215" y="2257211"/>
            <a:ext cx="243841" cy="369332"/>
          </a:xfrm>
          <a:prstGeom prst="rect">
            <a:avLst/>
          </a:prstGeom>
          <a:noFill/>
        </p:spPr>
        <p:txBody>
          <a:bodyPr wrap="square" rtlCol="0">
            <a:spAutoFit/>
          </a:bodyPr>
          <a:lstStyle/>
          <a:p>
            <a:r>
              <a:rPr lang="fr-FR" dirty="0" smtClean="0"/>
              <a:t>*</a:t>
            </a:r>
            <a:endParaRPr lang="fr-FR" dirty="0"/>
          </a:p>
        </p:txBody>
      </p:sp>
      <p:sp>
        <p:nvSpPr>
          <p:cNvPr id="3" name="Rectangle à coins arrondis 2"/>
          <p:cNvSpPr/>
          <p:nvPr/>
        </p:nvSpPr>
        <p:spPr>
          <a:xfrm>
            <a:off x="828674" y="3164170"/>
            <a:ext cx="1933575" cy="209785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b="1" dirty="0">
                <a:solidFill>
                  <a:schemeClr val="tx1"/>
                </a:solidFill>
              </a:rPr>
              <a:t>Documents</a:t>
            </a:r>
          </a:p>
        </p:txBody>
      </p:sp>
      <p:sp>
        <p:nvSpPr>
          <p:cNvPr id="5" name="Flèche droite 4"/>
          <p:cNvSpPr/>
          <p:nvPr/>
        </p:nvSpPr>
        <p:spPr>
          <a:xfrm>
            <a:off x="2850378" y="3973096"/>
            <a:ext cx="1990725" cy="48000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7" name="Rectangle 6"/>
          <p:cNvSpPr/>
          <p:nvPr/>
        </p:nvSpPr>
        <p:spPr>
          <a:xfrm>
            <a:off x="3334875" y="3609263"/>
            <a:ext cx="693075" cy="461665"/>
          </a:xfrm>
          <a:prstGeom prst="rect">
            <a:avLst/>
          </a:prstGeom>
        </p:spPr>
        <p:txBody>
          <a:bodyPr wrap="none">
            <a:spAutoFit/>
          </a:bodyPr>
          <a:lstStyle/>
          <a:p>
            <a:r>
              <a:rPr lang="fr-FR" sz="2400" b="1" dirty="0" smtClean="0"/>
              <a:t>LDA</a:t>
            </a:r>
            <a:endParaRPr lang="fr-FR" sz="2400" b="1" dirty="0"/>
          </a:p>
        </p:txBody>
      </p:sp>
    </p:spTree>
    <p:extLst>
      <p:ext uri="{BB962C8B-B14F-4D97-AF65-F5344CB8AC3E}">
        <p14:creationId xmlns:p14="http://schemas.microsoft.com/office/powerpoint/2010/main" val="122515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22</a:t>
            </a:fld>
            <a:endParaRPr lang="en-US" dirty="0"/>
          </a:p>
        </p:txBody>
      </p:sp>
      <p:sp>
        <p:nvSpPr>
          <p:cNvPr id="6"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a:t>
            </a:r>
            <a:r>
              <a:rPr lang="fr-FR" dirty="0"/>
              <a:t>d</a:t>
            </a:r>
            <a:r>
              <a:rPr lang="fr-FR" dirty="0" smtClean="0"/>
              <a:t>- </a:t>
            </a:r>
            <a:r>
              <a:rPr lang="fr-FR" dirty="0"/>
              <a:t>LDA </a:t>
            </a:r>
            <a:r>
              <a:rPr lang="fr-FR" sz="2800" dirty="0" smtClean="0"/>
              <a:t>(LATENT </a:t>
            </a:r>
            <a:r>
              <a:rPr lang="fr-FR" sz="2800" dirty="0"/>
              <a:t>DIRICHLET </a:t>
            </a:r>
            <a:r>
              <a:rPr lang="fr-FR" sz="2800" dirty="0" smtClean="0"/>
              <a:t>ALLOCATION)	</a:t>
            </a:r>
            <a:endParaRPr lang="fr-FR" sz="2800" dirty="0"/>
          </a:p>
        </p:txBody>
      </p:sp>
      <p:pic>
        <p:nvPicPr>
          <p:cNvPr id="8" name="Image 7"/>
          <p:cNvPicPr>
            <a:picLocks noChangeAspect="1"/>
          </p:cNvPicPr>
          <p:nvPr/>
        </p:nvPicPr>
        <p:blipFill>
          <a:blip r:embed="rId3"/>
          <a:stretch>
            <a:fillRect/>
          </a:stretch>
        </p:blipFill>
        <p:spPr>
          <a:xfrm>
            <a:off x="3944461" y="2478849"/>
            <a:ext cx="6160571" cy="2529941"/>
          </a:xfrm>
          <a:prstGeom prst="rect">
            <a:avLst/>
          </a:prstGeom>
        </p:spPr>
      </p:pic>
      <p:sp>
        <p:nvSpPr>
          <p:cNvPr id="9" name="Bulle ronde 8"/>
          <p:cNvSpPr/>
          <p:nvPr/>
        </p:nvSpPr>
        <p:spPr>
          <a:xfrm rot="10973075">
            <a:off x="3299381" y="5223389"/>
            <a:ext cx="2032842" cy="1033868"/>
          </a:xfrm>
          <a:prstGeom prst="wedgeEllipseCallout">
            <a:avLst>
              <a:gd name="adj1" fmla="val -26769"/>
              <a:gd name="adj2" fmla="val 8224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13" name="ZoneTexte 12"/>
          <p:cNvSpPr txBox="1"/>
          <p:nvPr/>
        </p:nvSpPr>
        <p:spPr>
          <a:xfrm>
            <a:off x="3583586" y="5555657"/>
            <a:ext cx="1606731" cy="369332"/>
          </a:xfrm>
          <a:prstGeom prst="rect">
            <a:avLst/>
          </a:prstGeom>
          <a:noFill/>
        </p:spPr>
        <p:txBody>
          <a:bodyPr wrap="square" rtlCol="0">
            <a:spAutoFit/>
          </a:bodyPr>
          <a:lstStyle/>
          <a:p>
            <a:r>
              <a:rPr lang="fr-FR" dirty="0" smtClean="0"/>
              <a:t>Baby care</a:t>
            </a:r>
            <a:endParaRPr lang="fr-FR" dirty="0"/>
          </a:p>
        </p:txBody>
      </p:sp>
      <p:sp>
        <p:nvSpPr>
          <p:cNvPr id="14" name="Bulle ronde 13"/>
          <p:cNvSpPr/>
          <p:nvPr/>
        </p:nvSpPr>
        <p:spPr>
          <a:xfrm rot="17315393">
            <a:off x="1907617" y="2487261"/>
            <a:ext cx="2122131" cy="1345226"/>
          </a:xfrm>
          <a:prstGeom prst="wedgeEllipseCallout">
            <a:avLst>
              <a:gd name="adj1" fmla="val 17800"/>
              <a:gd name="adj2" fmla="val 7480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p>
        </p:txBody>
      </p:sp>
      <p:sp>
        <p:nvSpPr>
          <p:cNvPr id="15" name="ZoneTexte 14"/>
          <p:cNvSpPr txBox="1"/>
          <p:nvPr/>
        </p:nvSpPr>
        <p:spPr>
          <a:xfrm rot="17466049">
            <a:off x="2053301" y="2845395"/>
            <a:ext cx="1564975" cy="648195"/>
          </a:xfrm>
          <a:prstGeom prst="rect">
            <a:avLst/>
          </a:prstGeom>
          <a:noFill/>
        </p:spPr>
        <p:txBody>
          <a:bodyPr wrap="square" rtlCol="0">
            <a:spAutoFit/>
          </a:bodyPr>
          <a:lstStyle/>
          <a:p>
            <a:r>
              <a:rPr lang="fr-FR" dirty="0" smtClean="0"/>
              <a:t>Home </a:t>
            </a:r>
            <a:r>
              <a:rPr lang="fr-FR" dirty="0" err="1" smtClean="0"/>
              <a:t>decor</a:t>
            </a:r>
            <a:r>
              <a:rPr lang="fr-FR" dirty="0" smtClean="0"/>
              <a:t> &amp; festif </a:t>
            </a:r>
            <a:r>
              <a:rPr lang="fr-FR" dirty="0" err="1" smtClean="0"/>
              <a:t>needs</a:t>
            </a:r>
            <a:endParaRPr lang="fr-FR" dirty="0"/>
          </a:p>
        </p:txBody>
      </p:sp>
    </p:spTree>
    <p:extLst>
      <p:ext uri="{BB962C8B-B14F-4D97-AF65-F5344CB8AC3E}">
        <p14:creationId xmlns:p14="http://schemas.microsoft.com/office/powerpoint/2010/main" val="37325402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23</a:t>
            </a:fld>
            <a:endParaRPr lang="en-US" dirty="0"/>
          </a:p>
        </p:txBody>
      </p:sp>
      <p:sp>
        <p:nvSpPr>
          <p:cNvPr id="6" name="Titre 1"/>
          <p:cNvSpPr txBox="1">
            <a:spLocks/>
          </p:cNvSpPr>
          <p:nvPr/>
        </p:nvSpPr>
        <p:spPr>
          <a:xfrm>
            <a:off x="1371600" y="30538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a:t>3</a:t>
            </a:r>
            <a:r>
              <a:rPr lang="fr-FR" dirty="0" smtClean="0"/>
              <a:t>. Données textuelles :</a:t>
            </a:r>
          </a:p>
          <a:p>
            <a:r>
              <a:rPr lang="fr-FR" dirty="0" smtClean="0"/>
              <a:t>	</a:t>
            </a:r>
            <a:r>
              <a:rPr lang="fr-FR" dirty="0"/>
              <a:t>d</a:t>
            </a:r>
            <a:r>
              <a:rPr lang="fr-FR" dirty="0" smtClean="0"/>
              <a:t>- LDA 	</a:t>
            </a:r>
            <a:endParaRPr lang="fr-FR" sz="4000" dirty="0"/>
          </a:p>
        </p:txBody>
      </p:sp>
      <p:pic>
        <p:nvPicPr>
          <p:cNvPr id="5" name="Image 4"/>
          <p:cNvPicPr>
            <a:picLocks noChangeAspect="1"/>
          </p:cNvPicPr>
          <p:nvPr/>
        </p:nvPicPr>
        <p:blipFill>
          <a:blip r:embed="rId3"/>
          <a:stretch>
            <a:fillRect/>
          </a:stretch>
        </p:blipFill>
        <p:spPr>
          <a:xfrm>
            <a:off x="1189351" y="1528679"/>
            <a:ext cx="10562235" cy="5037257"/>
          </a:xfrm>
          <a:prstGeom prst="rect">
            <a:avLst/>
          </a:prstGeom>
        </p:spPr>
      </p:pic>
    </p:spTree>
    <p:extLst>
      <p:ext uri="{BB962C8B-B14F-4D97-AF65-F5344CB8AC3E}">
        <p14:creationId xmlns:p14="http://schemas.microsoft.com/office/powerpoint/2010/main" val="3167141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a:xfrm>
            <a:off x="1915128" y="1788454"/>
            <a:ext cx="8892209" cy="2098226"/>
          </a:xfrm>
        </p:spPr>
        <p:txBody>
          <a:bodyPr/>
          <a:lstStyle/>
          <a:p>
            <a:pPr algn="l"/>
            <a:r>
              <a:rPr lang="fr-FR" sz="4800" dirty="0"/>
              <a:t>4</a:t>
            </a:r>
            <a:r>
              <a:rPr lang="fr-FR" sz="4800" dirty="0" smtClean="0"/>
              <a:t>. Données visuelles</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24</a:t>
            </a:fld>
            <a:endParaRPr lang="en-US" dirty="0"/>
          </a:p>
        </p:txBody>
      </p:sp>
    </p:spTree>
    <p:extLst>
      <p:ext uri="{BB962C8B-B14F-4D97-AF65-F5344CB8AC3E}">
        <p14:creationId xmlns:p14="http://schemas.microsoft.com/office/powerpoint/2010/main" val="532478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me 7"/>
          <p:cNvGraphicFramePr/>
          <p:nvPr>
            <p:extLst>
              <p:ext uri="{D42A27DB-BD31-4B8C-83A1-F6EECF244321}">
                <p14:modId xmlns:p14="http://schemas.microsoft.com/office/powerpoint/2010/main" val="3909666399"/>
              </p:ext>
            </p:extLst>
          </p:nvPr>
        </p:nvGraphicFramePr>
        <p:xfrm>
          <a:off x="3934414" y="348346"/>
          <a:ext cx="4572000" cy="4509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p:cNvSpPr>
            <a:spLocks noGrp="1"/>
          </p:cNvSpPr>
          <p:nvPr>
            <p:ph type="sldNum" sz="quarter" idx="12"/>
          </p:nvPr>
        </p:nvSpPr>
        <p:spPr/>
        <p:txBody>
          <a:bodyPr/>
          <a:lstStyle/>
          <a:p>
            <a:fld id="{69E57DC2-970A-4B3E-BB1C-7A09969E49DF}" type="slidenum">
              <a:rPr lang="en-US" smtClean="0"/>
              <a:t>25</a:t>
            </a:fld>
            <a:endParaRPr lang="en-US" dirty="0"/>
          </a:p>
        </p:txBody>
      </p:sp>
      <p:sp>
        <p:nvSpPr>
          <p:cNvPr id="12" name="Titre 1"/>
          <p:cNvSpPr txBox="1">
            <a:spLocks/>
          </p:cNvSpPr>
          <p:nvPr/>
        </p:nvSpPr>
        <p:spPr>
          <a:xfrm>
            <a:off x="1371600" y="29391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smtClean="0"/>
              <a:t>4.</a:t>
            </a:r>
            <a:r>
              <a:rPr lang="fr-FR" dirty="0"/>
              <a:t> Données visuelles </a:t>
            </a:r>
            <a:r>
              <a:rPr lang="fr-FR" dirty="0" smtClean="0"/>
              <a:t>:</a:t>
            </a:r>
          </a:p>
          <a:p>
            <a:r>
              <a:rPr lang="fr-FR" sz="4000" dirty="0" smtClean="0"/>
              <a:t>	a- </a:t>
            </a:r>
            <a:r>
              <a:rPr lang="fr-FR" sz="4000" dirty="0" err="1" smtClean="0"/>
              <a:t>pré-traitement</a:t>
            </a:r>
            <a:r>
              <a:rPr lang="fr-FR" sz="4000" dirty="0" smtClean="0"/>
              <a:t> d’image</a:t>
            </a:r>
            <a:endParaRPr lang="fr-FR" sz="4000" dirty="0"/>
          </a:p>
        </p:txBody>
      </p:sp>
      <p:pic>
        <p:nvPicPr>
          <p:cNvPr id="2" name="Image 1"/>
          <p:cNvPicPr>
            <a:picLocks noChangeAspect="1"/>
          </p:cNvPicPr>
          <p:nvPr/>
        </p:nvPicPr>
        <p:blipFill>
          <a:blip r:embed="rId8"/>
          <a:stretch>
            <a:fillRect/>
          </a:stretch>
        </p:blipFill>
        <p:spPr>
          <a:xfrm>
            <a:off x="8589199" y="1814347"/>
            <a:ext cx="1957203" cy="1733004"/>
          </a:xfrm>
          <a:prstGeom prst="rect">
            <a:avLst/>
          </a:prstGeom>
        </p:spPr>
      </p:pic>
      <p:pic>
        <p:nvPicPr>
          <p:cNvPr id="5" name="Image 4"/>
          <p:cNvPicPr>
            <a:picLocks noChangeAspect="1"/>
          </p:cNvPicPr>
          <p:nvPr/>
        </p:nvPicPr>
        <p:blipFill>
          <a:blip r:embed="rId9"/>
          <a:stretch>
            <a:fillRect/>
          </a:stretch>
        </p:blipFill>
        <p:spPr>
          <a:xfrm>
            <a:off x="803646" y="1814347"/>
            <a:ext cx="2978276" cy="1733004"/>
          </a:xfrm>
          <a:prstGeom prst="rect">
            <a:avLst/>
          </a:prstGeom>
        </p:spPr>
      </p:pic>
      <p:sp>
        <p:nvSpPr>
          <p:cNvPr id="3" name="Rectangle 2"/>
          <p:cNvSpPr/>
          <p:nvPr/>
        </p:nvSpPr>
        <p:spPr>
          <a:xfrm>
            <a:off x="1016012" y="1505978"/>
            <a:ext cx="1492716" cy="369332"/>
          </a:xfrm>
          <a:prstGeom prst="rect">
            <a:avLst/>
          </a:prstGeom>
        </p:spPr>
        <p:txBody>
          <a:bodyPr wrap="none">
            <a:spAutoFit/>
          </a:bodyPr>
          <a:lstStyle/>
          <a:p>
            <a:r>
              <a:rPr lang="fr-FR" dirty="0" smtClean="0"/>
              <a:t>Image initiale</a:t>
            </a:r>
            <a:endParaRPr lang="fr-FR" dirty="0"/>
          </a:p>
        </p:txBody>
      </p:sp>
      <p:sp>
        <p:nvSpPr>
          <p:cNvPr id="7" name="Rectangle 6"/>
          <p:cNvSpPr/>
          <p:nvPr/>
        </p:nvSpPr>
        <p:spPr>
          <a:xfrm>
            <a:off x="8506414" y="1379988"/>
            <a:ext cx="2460161" cy="369332"/>
          </a:xfrm>
          <a:prstGeom prst="rect">
            <a:avLst/>
          </a:prstGeom>
        </p:spPr>
        <p:txBody>
          <a:bodyPr wrap="none">
            <a:spAutoFit/>
          </a:bodyPr>
          <a:lstStyle/>
          <a:p>
            <a:r>
              <a:rPr lang="fr-FR" dirty="0" smtClean="0"/>
              <a:t>Image après traitement</a:t>
            </a:r>
            <a:endParaRPr lang="fr-FR" dirty="0"/>
          </a:p>
        </p:txBody>
      </p:sp>
      <p:pic>
        <p:nvPicPr>
          <p:cNvPr id="9" name="Image 8"/>
          <p:cNvPicPr>
            <a:picLocks noChangeAspect="1"/>
          </p:cNvPicPr>
          <p:nvPr/>
        </p:nvPicPr>
        <p:blipFill>
          <a:blip r:embed="rId10"/>
          <a:stretch>
            <a:fillRect/>
          </a:stretch>
        </p:blipFill>
        <p:spPr>
          <a:xfrm>
            <a:off x="8658906" y="4950921"/>
            <a:ext cx="1978084" cy="1749369"/>
          </a:xfrm>
          <a:prstGeom prst="rect">
            <a:avLst/>
          </a:prstGeom>
        </p:spPr>
      </p:pic>
      <p:grpSp>
        <p:nvGrpSpPr>
          <p:cNvPr id="11" name="Groupe 10"/>
          <p:cNvGrpSpPr/>
          <p:nvPr/>
        </p:nvGrpSpPr>
        <p:grpSpPr>
          <a:xfrm rot="5400000">
            <a:off x="9003107" y="3865136"/>
            <a:ext cx="1373077" cy="737507"/>
            <a:chOff x="3337470" y="3295016"/>
            <a:chExt cx="1234529" cy="493811"/>
          </a:xfrm>
        </p:grpSpPr>
        <p:sp>
          <p:nvSpPr>
            <p:cNvPr id="13" name="Chevron 12"/>
            <p:cNvSpPr/>
            <p:nvPr/>
          </p:nvSpPr>
          <p:spPr>
            <a:xfrm>
              <a:off x="3337470" y="3295016"/>
              <a:ext cx="1234529" cy="493811"/>
            </a:xfrm>
            <a:prstGeom prst="chevron">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4" name="Chevron 4"/>
            <p:cNvSpPr txBox="1"/>
            <p:nvPr/>
          </p:nvSpPr>
          <p:spPr>
            <a:xfrm>
              <a:off x="3584376" y="3295016"/>
              <a:ext cx="740718" cy="4938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fr-FR" sz="1000" kern="1200" dirty="0" smtClean="0"/>
                <a:t>Nuance de gris</a:t>
              </a:r>
              <a:endParaRPr lang="fr-FR" sz="1000" kern="1200" dirty="0"/>
            </a:p>
          </p:txBody>
        </p:sp>
      </p:grpSp>
      <p:pic>
        <p:nvPicPr>
          <p:cNvPr id="10" name="Image 9"/>
          <p:cNvPicPr>
            <a:picLocks noChangeAspect="1"/>
          </p:cNvPicPr>
          <p:nvPr/>
        </p:nvPicPr>
        <p:blipFill>
          <a:blip r:embed="rId11"/>
          <a:stretch>
            <a:fillRect/>
          </a:stretch>
        </p:blipFill>
        <p:spPr>
          <a:xfrm>
            <a:off x="816513" y="5019951"/>
            <a:ext cx="5504109" cy="1749369"/>
          </a:xfrm>
          <a:prstGeom prst="rect">
            <a:avLst/>
          </a:prstGeom>
        </p:spPr>
      </p:pic>
      <p:grpSp>
        <p:nvGrpSpPr>
          <p:cNvPr id="15" name="Groupe 14"/>
          <p:cNvGrpSpPr/>
          <p:nvPr/>
        </p:nvGrpSpPr>
        <p:grpSpPr>
          <a:xfrm rot="10800000">
            <a:off x="6470470" y="5273140"/>
            <a:ext cx="2035943" cy="1040574"/>
            <a:chOff x="3337470" y="3277921"/>
            <a:chExt cx="1234529" cy="510906"/>
          </a:xfrm>
          <a:solidFill>
            <a:schemeClr val="accent6"/>
          </a:solidFill>
        </p:grpSpPr>
        <p:sp>
          <p:nvSpPr>
            <p:cNvPr id="16" name="Chevron 15"/>
            <p:cNvSpPr/>
            <p:nvPr/>
          </p:nvSpPr>
          <p:spPr>
            <a:xfrm>
              <a:off x="3337470" y="3295016"/>
              <a:ext cx="1234529" cy="493811"/>
            </a:xfrm>
            <a:prstGeom prst="chevron">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17" name="Chevron 4"/>
            <p:cNvSpPr txBox="1"/>
            <p:nvPr/>
          </p:nvSpPr>
          <p:spPr>
            <a:xfrm rot="10800000">
              <a:off x="3659781" y="3277921"/>
              <a:ext cx="790763" cy="51090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fr-FR" sz="1300" kern="1200" dirty="0" err="1" smtClean="0"/>
                <a:t>Clahe</a:t>
              </a:r>
              <a:r>
                <a:rPr lang="fr-FR" sz="1300" kern="1200" dirty="0" smtClean="0"/>
                <a:t> </a:t>
              </a:r>
            </a:p>
            <a:p>
              <a:pPr lvl="0" algn="ctr" defTabSz="444500">
                <a:lnSpc>
                  <a:spcPct val="90000"/>
                </a:lnSpc>
                <a:spcBef>
                  <a:spcPct val="0"/>
                </a:spcBef>
                <a:spcAft>
                  <a:spcPct val="35000"/>
                </a:spcAft>
              </a:pPr>
              <a:r>
                <a:rPr lang="fr-FR" sz="1000" kern="1200" dirty="0" smtClean="0"/>
                <a:t>+</a:t>
              </a:r>
            </a:p>
            <a:p>
              <a:pPr lvl="0" algn="ctr" defTabSz="444500">
                <a:lnSpc>
                  <a:spcPct val="90000"/>
                </a:lnSpc>
                <a:spcBef>
                  <a:spcPct val="0"/>
                </a:spcBef>
                <a:spcAft>
                  <a:spcPct val="35000"/>
                </a:spcAft>
              </a:pPr>
              <a:r>
                <a:rPr lang="fr-FR" sz="1300" kern="1200" dirty="0" smtClean="0"/>
                <a:t>Reconversion à une matrice</a:t>
              </a:r>
              <a:endParaRPr lang="fr-FR" sz="1300" kern="1200" dirty="0"/>
            </a:p>
          </p:txBody>
        </p:sp>
      </p:grpSp>
    </p:spTree>
    <p:extLst>
      <p:ext uri="{BB962C8B-B14F-4D97-AF65-F5344CB8AC3E}">
        <p14:creationId xmlns:p14="http://schemas.microsoft.com/office/powerpoint/2010/main" val="24560884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26</a:t>
            </a:fld>
            <a:endParaRPr lang="en-US" dirty="0"/>
          </a:p>
        </p:txBody>
      </p:sp>
      <p:pic>
        <p:nvPicPr>
          <p:cNvPr id="2" name="Image 1"/>
          <p:cNvPicPr>
            <a:picLocks noChangeAspect="1"/>
          </p:cNvPicPr>
          <p:nvPr/>
        </p:nvPicPr>
        <p:blipFill>
          <a:blip r:embed="rId3"/>
          <a:stretch>
            <a:fillRect/>
          </a:stretch>
        </p:blipFill>
        <p:spPr>
          <a:xfrm>
            <a:off x="792247" y="3518831"/>
            <a:ext cx="3603403" cy="2409162"/>
          </a:xfrm>
          <a:prstGeom prst="rect">
            <a:avLst/>
          </a:prstGeom>
        </p:spPr>
      </p:pic>
      <p:pic>
        <p:nvPicPr>
          <p:cNvPr id="3" name="Image 2"/>
          <p:cNvPicPr>
            <a:picLocks noChangeAspect="1"/>
          </p:cNvPicPr>
          <p:nvPr/>
        </p:nvPicPr>
        <p:blipFill>
          <a:blip r:embed="rId4"/>
          <a:stretch>
            <a:fillRect/>
          </a:stretch>
        </p:blipFill>
        <p:spPr>
          <a:xfrm>
            <a:off x="4629164" y="3518831"/>
            <a:ext cx="3590021" cy="2409162"/>
          </a:xfrm>
          <a:prstGeom prst="rect">
            <a:avLst/>
          </a:prstGeom>
        </p:spPr>
      </p:pic>
      <p:pic>
        <p:nvPicPr>
          <p:cNvPr id="5" name="Image 4"/>
          <p:cNvPicPr>
            <a:picLocks noChangeAspect="1"/>
          </p:cNvPicPr>
          <p:nvPr/>
        </p:nvPicPr>
        <p:blipFill>
          <a:blip r:embed="rId5"/>
          <a:stretch>
            <a:fillRect/>
          </a:stretch>
        </p:blipFill>
        <p:spPr>
          <a:xfrm>
            <a:off x="8539604" y="3518831"/>
            <a:ext cx="3487352" cy="2409162"/>
          </a:xfrm>
          <a:prstGeom prst="rect">
            <a:avLst/>
          </a:prstGeom>
        </p:spPr>
      </p:pic>
      <p:pic>
        <p:nvPicPr>
          <p:cNvPr id="6" name="Image 5"/>
          <p:cNvPicPr>
            <a:picLocks noChangeAspect="1"/>
          </p:cNvPicPr>
          <p:nvPr/>
        </p:nvPicPr>
        <p:blipFill>
          <a:blip r:embed="rId6"/>
          <a:stretch>
            <a:fillRect/>
          </a:stretch>
        </p:blipFill>
        <p:spPr>
          <a:xfrm>
            <a:off x="792247" y="6223359"/>
            <a:ext cx="2171888" cy="350550"/>
          </a:xfrm>
          <a:prstGeom prst="rect">
            <a:avLst/>
          </a:prstGeom>
        </p:spPr>
      </p:pic>
      <p:pic>
        <p:nvPicPr>
          <p:cNvPr id="7" name="Image 6"/>
          <p:cNvPicPr>
            <a:picLocks noChangeAspect="1"/>
          </p:cNvPicPr>
          <p:nvPr/>
        </p:nvPicPr>
        <p:blipFill>
          <a:blip r:embed="rId7"/>
          <a:stretch>
            <a:fillRect/>
          </a:stretch>
        </p:blipFill>
        <p:spPr>
          <a:xfrm>
            <a:off x="4629164" y="6192876"/>
            <a:ext cx="2217612" cy="381033"/>
          </a:xfrm>
          <a:prstGeom prst="rect">
            <a:avLst/>
          </a:prstGeom>
        </p:spPr>
      </p:pic>
      <p:pic>
        <p:nvPicPr>
          <p:cNvPr id="8" name="Image 7"/>
          <p:cNvPicPr>
            <a:picLocks noChangeAspect="1"/>
          </p:cNvPicPr>
          <p:nvPr/>
        </p:nvPicPr>
        <p:blipFill>
          <a:blip r:embed="rId8"/>
          <a:stretch>
            <a:fillRect/>
          </a:stretch>
        </p:blipFill>
        <p:spPr>
          <a:xfrm>
            <a:off x="8539604" y="6192876"/>
            <a:ext cx="2217612" cy="358171"/>
          </a:xfrm>
          <a:prstGeom prst="rect">
            <a:avLst/>
          </a:prstGeom>
        </p:spPr>
      </p:pic>
      <p:sp>
        <p:nvSpPr>
          <p:cNvPr id="9" name="Ellipse 8"/>
          <p:cNvSpPr/>
          <p:nvPr/>
        </p:nvSpPr>
        <p:spPr>
          <a:xfrm>
            <a:off x="8336017" y="6076405"/>
            <a:ext cx="2624785" cy="591112"/>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1" name="Rectangle 10"/>
          <p:cNvSpPr/>
          <p:nvPr/>
        </p:nvSpPr>
        <p:spPr>
          <a:xfrm>
            <a:off x="957943" y="1720825"/>
            <a:ext cx="10267405" cy="1477328"/>
          </a:xfrm>
          <a:prstGeom prst="rect">
            <a:avLst/>
          </a:prstGeom>
        </p:spPr>
        <p:txBody>
          <a:bodyPr wrap="square">
            <a:spAutoFit/>
          </a:bodyPr>
          <a:lstStyle/>
          <a:p>
            <a:r>
              <a:rPr lang="fr-FR" dirty="0" smtClean="0">
                <a:solidFill>
                  <a:srgbClr val="212121"/>
                </a:solidFill>
                <a:latin typeface="Roboto"/>
              </a:rPr>
              <a:t>ORB: fusion </a:t>
            </a:r>
            <a:r>
              <a:rPr lang="fr-FR" dirty="0">
                <a:solidFill>
                  <a:srgbClr val="212121"/>
                </a:solidFill>
                <a:latin typeface="Roboto"/>
              </a:rPr>
              <a:t>du détecteur de points clés FAST et du descripteur </a:t>
            </a:r>
            <a:r>
              <a:rPr lang="fr-FR" dirty="0" smtClean="0">
                <a:solidFill>
                  <a:srgbClr val="212121"/>
                </a:solidFill>
                <a:latin typeface="Roboto"/>
              </a:rPr>
              <a:t>BRIEF</a:t>
            </a:r>
          </a:p>
          <a:p>
            <a:r>
              <a:rPr lang="fr-FR" dirty="0" smtClean="0">
                <a:solidFill>
                  <a:srgbClr val="212121"/>
                </a:solidFill>
                <a:latin typeface="Roboto"/>
              </a:rPr>
              <a:t>ORB </a:t>
            </a:r>
            <a:r>
              <a:rPr lang="fr-FR" dirty="0">
                <a:solidFill>
                  <a:srgbClr val="212121"/>
                </a:solidFill>
                <a:latin typeface="Roboto"/>
              </a:rPr>
              <a:t>supporte </a:t>
            </a:r>
            <a:r>
              <a:rPr lang="fr-FR" dirty="0" smtClean="0">
                <a:solidFill>
                  <a:srgbClr val="212121"/>
                </a:solidFill>
                <a:latin typeface="Roboto"/>
              </a:rPr>
              <a:t>la </a:t>
            </a:r>
            <a:r>
              <a:rPr lang="fr-FR" dirty="0">
                <a:solidFill>
                  <a:srgbClr val="212121"/>
                </a:solidFill>
                <a:latin typeface="Roboto"/>
              </a:rPr>
              <a:t>détection des rotations non pris en charge par le BRIEF</a:t>
            </a:r>
            <a:r>
              <a:rPr lang="fr-FR" dirty="0" smtClean="0">
                <a:solidFill>
                  <a:srgbClr val="212121"/>
                </a:solidFill>
                <a:latin typeface="Roboto"/>
              </a:rPr>
              <a:t>.</a:t>
            </a:r>
          </a:p>
          <a:p>
            <a:endParaRPr lang="fr-FR" dirty="0">
              <a:solidFill>
                <a:srgbClr val="212121"/>
              </a:solidFill>
              <a:latin typeface="Roboto"/>
            </a:endParaRPr>
          </a:p>
          <a:p>
            <a:r>
              <a:rPr lang="fr-FR" dirty="0" err="1" smtClean="0">
                <a:solidFill>
                  <a:srgbClr val="212121"/>
                </a:solidFill>
                <a:latin typeface="Roboto"/>
              </a:rPr>
              <a:t>BoVW</a:t>
            </a:r>
            <a:r>
              <a:rPr lang="fr-FR" dirty="0" smtClean="0">
                <a:solidFill>
                  <a:srgbClr val="212121"/>
                </a:solidFill>
                <a:latin typeface="Roboto"/>
              </a:rPr>
              <a:t>: </a:t>
            </a:r>
            <a:r>
              <a:rPr lang="fr-FR" dirty="0">
                <a:solidFill>
                  <a:srgbClr val="212121"/>
                </a:solidFill>
                <a:latin typeface="Roboto"/>
              </a:rPr>
              <a:t>Bag of </a:t>
            </a:r>
            <a:r>
              <a:rPr lang="fr-FR" dirty="0" err="1">
                <a:solidFill>
                  <a:srgbClr val="212121"/>
                </a:solidFill>
                <a:latin typeface="Roboto"/>
              </a:rPr>
              <a:t>Words</a:t>
            </a:r>
            <a:r>
              <a:rPr lang="fr-FR" dirty="0">
                <a:solidFill>
                  <a:srgbClr val="212121"/>
                </a:solidFill>
                <a:latin typeface="Roboto"/>
              </a:rPr>
              <a:t> Visual </a:t>
            </a:r>
            <a:endParaRPr lang="fr-FR" dirty="0" smtClean="0">
              <a:solidFill>
                <a:srgbClr val="212121"/>
              </a:solidFill>
              <a:latin typeface="Roboto"/>
            </a:endParaRPr>
          </a:p>
          <a:p>
            <a:r>
              <a:rPr lang="fr-FR" dirty="0" err="1" smtClean="0">
                <a:solidFill>
                  <a:srgbClr val="212121"/>
                </a:solidFill>
                <a:latin typeface="Roboto"/>
              </a:rPr>
              <a:t>BoVW</a:t>
            </a:r>
            <a:r>
              <a:rPr lang="fr-FR" dirty="0" smtClean="0">
                <a:solidFill>
                  <a:srgbClr val="212121"/>
                </a:solidFill>
                <a:latin typeface="Roboto"/>
              </a:rPr>
              <a:t>: Fréquence d’apparition des </a:t>
            </a:r>
            <a:r>
              <a:rPr lang="fr-FR" dirty="0" err="1" smtClean="0">
                <a:solidFill>
                  <a:srgbClr val="212121"/>
                </a:solidFill>
                <a:latin typeface="Roboto"/>
              </a:rPr>
              <a:t>features</a:t>
            </a:r>
            <a:r>
              <a:rPr lang="fr-FR" dirty="0" smtClean="0">
                <a:solidFill>
                  <a:srgbClr val="212121"/>
                </a:solidFill>
                <a:latin typeface="Roboto"/>
              </a:rPr>
              <a:t> (Visual </a:t>
            </a:r>
            <a:r>
              <a:rPr lang="fr-FR" dirty="0" err="1" smtClean="0">
                <a:solidFill>
                  <a:srgbClr val="212121"/>
                </a:solidFill>
                <a:latin typeface="Roboto"/>
              </a:rPr>
              <a:t>Words</a:t>
            </a:r>
            <a:r>
              <a:rPr lang="fr-FR" dirty="0" smtClean="0">
                <a:solidFill>
                  <a:srgbClr val="212121"/>
                </a:solidFill>
                <a:latin typeface="Roboto"/>
              </a:rPr>
              <a:t>) dans l’image.</a:t>
            </a:r>
            <a:endParaRPr lang="fr-FR" b="0" i="0" dirty="0">
              <a:solidFill>
                <a:srgbClr val="212121"/>
              </a:solidFill>
              <a:effectLst/>
              <a:latin typeface="Roboto"/>
            </a:endParaRPr>
          </a:p>
        </p:txBody>
      </p:sp>
      <p:sp>
        <p:nvSpPr>
          <p:cNvPr id="13" name="Titre 1"/>
          <p:cNvSpPr txBox="1">
            <a:spLocks/>
          </p:cNvSpPr>
          <p:nvPr/>
        </p:nvSpPr>
        <p:spPr>
          <a:xfrm>
            <a:off x="1371599" y="311330"/>
            <a:ext cx="10167257" cy="1485900"/>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smtClean="0"/>
              <a:t>4.</a:t>
            </a:r>
            <a:r>
              <a:rPr lang="fr-FR" dirty="0"/>
              <a:t> Données visuelles </a:t>
            </a:r>
            <a:r>
              <a:rPr lang="fr-FR" dirty="0" smtClean="0"/>
              <a:t>:</a:t>
            </a:r>
          </a:p>
          <a:p>
            <a:r>
              <a:rPr lang="fr-FR" sz="4000" dirty="0" smtClean="0"/>
              <a:t>	c- ORB</a:t>
            </a:r>
            <a:r>
              <a:rPr lang="fr-FR" sz="4000" dirty="0">
                <a:solidFill>
                  <a:srgbClr val="212121"/>
                </a:solidFill>
                <a:latin typeface="Roboto"/>
              </a:rPr>
              <a:t> </a:t>
            </a:r>
            <a:r>
              <a:rPr lang="fr-FR" sz="3000" dirty="0" smtClean="0">
                <a:solidFill>
                  <a:srgbClr val="212121"/>
                </a:solidFill>
                <a:latin typeface="Roboto"/>
              </a:rPr>
              <a:t>(Orienté </a:t>
            </a:r>
            <a:r>
              <a:rPr lang="fr-FR" sz="3000" dirty="0">
                <a:solidFill>
                  <a:srgbClr val="212121"/>
                </a:solidFill>
                <a:latin typeface="Roboto"/>
              </a:rPr>
              <a:t>FAST and </a:t>
            </a:r>
            <a:r>
              <a:rPr lang="fr-FR" sz="3000" dirty="0" err="1">
                <a:solidFill>
                  <a:srgbClr val="212121"/>
                </a:solidFill>
                <a:latin typeface="Roboto"/>
              </a:rPr>
              <a:t>Rotated</a:t>
            </a:r>
            <a:r>
              <a:rPr lang="fr-FR" sz="3000" dirty="0">
                <a:solidFill>
                  <a:srgbClr val="212121"/>
                </a:solidFill>
                <a:latin typeface="Roboto"/>
              </a:rPr>
              <a:t> </a:t>
            </a:r>
            <a:r>
              <a:rPr lang="fr-FR" sz="3000" dirty="0" smtClean="0">
                <a:solidFill>
                  <a:srgbClr val="212121"/>
                </a:solidFill>
                <a:latin typeface="Roboto"/>
              </a:rPr>
              <a:t>BRIEF)</a:t>
            </a:r>
            <a:r>
              <a:rPr lang="fr-FR" sz="4000" dirty="0" smtClean="0"/>
              <a:t> + </a:t>
            </a:r>
            <a:r>
              <a:rPr lang="fr-FR" sz="4000" dirty="0" err="1" smtClean="0"/>
              <a:t>BoVW</a:t>
            </a:r>
            <a:endParaRPr lang="fr-FR" sz="4000" dirty="0"/>
          </a:p>
        </p:txBody>
      </p:sp>
    </p:spTree>
    <p:extLst>
      <p:ext uri="{BB962C8B-B14F-4D97-AF65-F5344CB8AC3E}">
        <p14:creationId xmlns:p14="http://schemas.microsoft.com/office/powerpoint/2010/main" val="3868594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27</a:t>
            </a:fld>
            <a:endParaRPr lang="en-US" dirty="0"/>
          </a:p>
        </p:txBody>
      </p:sp>
      <p:sp>
        <p:nvSpPr>
          <p:cNvPr id="12" name="Titre 1"/>
          <p:cNvSpPr txBox="1">
            <a:spLocks/>
          </p:cNvSpPr>
          <p:nvPr/>
        </p:nvSpPr>
        <p:spPr>
          <a:xfrm>
            <a:off x="1371600" y="31133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smtClean="0"/>
              <a:t>4.</a:t>
            </a:r>
            <a:r>
              <a:rPr lang="fr-FR" dirty="0"/>
              <a:t> Données visuelles </a:t>
            </a:r>
            <a:r>
              <a:rPr lang="fr-FR" dirty="0" smtClean="0"/>
              <a:t>:</a:t>
            </a:r>
          </a:p>
          <a:p>
            <a:r>
              <a:rPr lang="fr-FR" sz="4000" dirty="0" smtClean="0"/>
              <a:t>	c- ORB + </a:t>
            </a:r>
            <a:r>
              <a:rPr lang="fr-FR" sz="4000" dirty="0" err="1" smtClean="0"/>
              <a:t>BoWV</a:t>
            </a:r>
            <a:endParaRPr lang="fr-FR" sz="4000" dirty="0"/>
          </a:p>
        </p:txBody>
      </p:sp>
      <p:pic>
        <p:nvPicPr>
          <p:cNvPr id="7" name="Image 6"/>
          <p:cNvPicPr>
            <a:picLocks noChangeAspect="1"/>
          </p:cNvPicPr>
          <p:nvPr/>
        </p:nvPicPr>
        <p:blipFill>
          <a:blip r:embed="rId3"/>
          <a:stretch>
            <a:fillRect/>
          </a:stretch>
        </p:blipFill>
        <p:spPr>
          <a:xfrm>
            <a:off x="1806020" y="1952514"/>
            <a:ext cx="9166780" cy="4345588"/>
          </a:xfrm>
          <a:prstGeom prst="rect">
            <a:avLst/>
          </a:prstGeom>
        </p:spPr>
      </p:pic>
    </p:spTree>
    <p:extLst>
      <p:ext uri="{BB962C8B-B14F-4D97-AF65-F5344CB8AC3E}">
        <p14:creationId xmlns:p14="http://schemas.microsoft.com/office/powerpoint/2010/main" val="324170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28</a:t>
            </a:fld>
            <a:endParaRPr lang="en-US" dirty="0"/>
          </a:p>
        </p:txBody>
      </p:sp>
      <p:sp>
        <p:nvSpPr>
          <p:cNvPr id="12" name="Titre 1"/>
          <p:cNvSpPr txBox="1">
            <a:spLocks/>
          </p:cNvSpPr>
          <p:nvPr/>
        </p:nvSpPr>
        <p:spPr>
          <a:xfrm>
            <a:off x="1371600" y="31133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fr-FR" dirty="0" smtClean="0"/>
              <a:t>4.</a:t>
            </a:r>
            <a:r>
              <a:rPr lang="fr-FR" dirty="0"/>
              <a:t> Données visuelles </a:t>
            </a:r>
            <a:r>
              <a:rPr lang="fr-FR" dirty="0" smtClean="0"/>
              <a:t>:</a:t>
            </a:r>
          </a:p>
          <a:p>
            <a:r>
              <a:rPr lang="fr-FR" sz="4000" dirty="0" smtClean="0"/>
              <a:t>	d- SIFT (</a:t>
            </a:r>
            <a:r>
              <a:rPr lang="fr-FR" sz="3000" i="1" dirty="0" err="1"/>
              <a:t>Scale</a:t>
            </a:r>
            <a:r>
              <a:rPr lang="fr-FR" sz="3000" i="1" dirty="0"/>
              <a:t>-invariant </a:t>
            </a:r>
            <a:r>
              <a:rPr lang="fr-FR" sz="3000" i="1" dirty="0" err="1"/>
              <a:t>feature</a:t>
            </a:r>
            <a:r>
              <a:rPr lang="fr-FR" sz="3000" i="1" dirty="0"/>
              <a:t> </a:t>
            </a:r>
            <a:r>
              <a:rPr lang="fr-FR" sz="3000" i="1" dirty="0" err="1" smtClean="0"/>
              <a:t>transform</a:t>
            </a:r>
            <a:r>
              <a:rPr lang="fr-FR" i="1" dirty="0" smtClean="0"/>
              <a:t>)</a:t>
            </a:r>
            <a:endParaRPr lang="fr-FR" sz="4000" dirty="0"/>
          </a:p>
        </p:txBody>
      </p:sp>
      <p:sp>
        <p:nvSpPr>
          <p:cNvPr id="3" name="Rectangle 2"/>
          <p:cNvSpPr/>
          <p:nvPr/>
        </p:nvSpPr>
        <p:spPr>
          <a:xfrm>
            <a:off x="1040674" y="1530428"/>
            <a:ext cx="9157063" cy="1323439"/>
          </a:xfrm>
          <a:prstGeom prst="rect">
            <a:avLst/>
          </a:prstGeom>
        </p:spPr>
        <p:txBody>
          <a:bodyPr wrap="square">
            <a:spAutoFit/>
          </a:bodyPr>
          <a:lstStyle/>
          <a:p>
            <a:r>
              <a:rPr lang="fr-FR" sz="1600" dirty="0" smtClean="0">
                <a:solidFill>
                  <a:srgbClr val="212121"/>
                </a:solidFill>
                <a:latin typeface="Roboto"/>
              </a:rPr>
              <a:t>SIFT </a:t>
            </a:r>
            <a:r>
              <a:rPr lang="fr-FR" sz="1600" dirty="0">
                <a:solidFill>
                  <a:srgbClr val="212121"/>
                </a:solidFill>
                <a:latin typeface="Roboto"/>
              </a:rPr>
              <a:t>se fait en 4 étapes </a:t>
            </a:r>
            <a:r>
              <a:rPr lang="fr-FR" sz="1600" dirty="0" smtClean="0">
                <a:solidFill>
                  <a:srgbClr val="212121"/>
                </a:solidFill>
                <a:latin typeface="Roboto"/>
              </a:rPr>
              <a:t>:</a:t>
            </a:r>
          </a:p>
          <a:p>
            <a:pPr lvl="1">
              <a:buFont typeface="Arial" panose="020B0604020202020204" pitchFamily="34" charset="0"/>
              <a:buChar char="•"/>
            </a:pPr>
            <a:r>
              <a:rPr lang="fr-FR" sz="1600" dirty="0" smtClean="0">
                <a:solidFill>
                  <a:srgbClr val="212121"/>
                </a:solidFill>
                <a:latin typeface="Roboto"/>
              </a:rPr>
              <a:t>Récupérer </a:t>
            </a:r>
            <a:r>
              <a:rPr lang="fr-FR" sz="1600" dirty="0">
                <a:solidFill>
                  <a:srgbClr val="212121"/>
                </a:solidFill>
                <a:latin typeface="Roboto"/>
              </a:rPr>
              <a:t>les descripteurs de chaque image </a:t>
            </a:r>
            <a:endParaRPr lang="fr-FR" sz="1600" dirty="0" smtClean="0">
              <a:solidFill>
                <a:srgbClr val="212121"/>
              </a:solidFill>
              <a:latin typeface="Roboto"/>
            </a:endParaRPr>
          </a:p>
          <a:p>
            <a:pPr lvl="1">
              <a:buFont typeface="Arial" panose="020B0604020202020204" pitchFamily="34" charset="0"/>
              <a:buChar char="•"/>
            </a:pPr>
            <a:r>
              <a:rPr lang="fr-FR" sz="1600" dirty="0" err="1" smtClean="0">
                <a:solidFill>
                  <a:srgbClr val="212121"/>
                </a:solidFill>
                <a:latin typeface="Roboto"/>
              </a:rPr>
              <a:t>Clusteriser</a:t>
            </a:r>
            <a:r>
              <a:rPr lang="fr-FR" sz="1600" dirty="0" smtClean="0">
                <a:solidFill>
                  <a:srgbClr val="212121"/>
                </a:solidFill>
                <a:latin typeface="Roboto"/>
              </a:rPr>
              <a:t> </a:t>
            </a:r>
            <a:r>
              <a:rPr lang="fr-FR" sz="1600" dirty="0">
                <a:solidFill>
                  <a:srgbClr val="212121"/>
                </a:solidFill>
                <a:latin typeface="Roboto"/>
              </a:rPr>
              <a:t>l'ensemble de tous les descripteurs</a:t>
            </a:r>
          </a:p>
          <a:p>
            <a:pPr lvl="1">
              <a:buFont typeface="Arial" panose="020B0604020202020204" pitchFamily="34" charset="0"/>
              <a:buChar char="•"/>
            </a:pPr>
            <a:r>
              <a:rPr lang="fr-FR" sz="1600" dirty="0">
                <a:solidFill>
                  <a:srgbClr val="212121"/>
                </a:solidFill>
                <a:latin typeface="Roboto"/>
              </a:rPr>
              <a:t>Associer les descripteurs de chaque image aux centres obtenus par </a:t>
            </a:r>
            <a:r>
              <a:rPr lang="fr-FR" sz="1600" dirty="0" err="1">
                <a:solidFill>
                  <a:srgbClr val="212121"/>
                </a:solidFill>
                <a:latin typeface="Roboto"/>
              </a:rPr>
              <a:t>clustering</a:t>
            </a:r>
            <a:endParaRPr lang="fr-FR" sz="1600" dirty="0">
              <a:solidFill>
                <a:srgbClr val="212121"/>
              </a:solidFill>
              <a:latin typeface="Roboto"/>
            </a:endParaRPr>
          </a:p>
          <a:p>
            <a:pPr lvl="1">
              <a:buFont typeface="Arial" panose="020B0604020202020204" pitchFamily="34" charset="0"/>
              <a:buChar char="•"/>
            </a:pPr>
            <a:r>
              <a:rPr lang="fr-FR" sz="1600" dirty="0">
                <a:solidFill>
                  <a:srgbClr val="212121"/>
                </a:solidFill>
                <a:latin typeface="Roboto"/>
              </a:rPr>
              <a:t>Faire un </a:t>
            </a:r>
            <a:r>
              <a:rPr lang="fr-FR" sz="1600" dirty="0" err="1" smtClean="0">
                <a:solidFill>
                  <a:srgbClr val="212121"/>
                </a:solidFill>
                <a:latin typeface="Roboto"/>
              </a:rPr>
              <a:t>BoW</a:t>
            </a:r>
            <a:r>
              <a:rPr lang="fr-FR" sz="1600" dirty="0" smtClean="0">
                <a:solidFill>
                  <a:srgbClr val="212121"/>
                </a:solidFill>
                <a:latin typeface="Roboto"/>
              </a:rPr>
              <a:t> </a:t>
            </a:r>
            <a:r>
              <a:rPr lang="fr-FR" sz="1600" dirty="0">
                <a:solidFill>
                  <a:srgbClr val="212121"/>
                </a:solidFill>
                <a:latin typeface="Roboto"/>
              </a:rPr>
              <a:t>des descripteurs de chaque image, pour toutes les images</a:t>
            </a:r>
            <a:endParaRPr lang="fr-FR" sz="1600" b="0" i="0" dirty="0">
              <a:solidFill>
                <a:srgbClr val="212121"/>
              </a:solidFill>
              <a:effectLst/>
              <a:latin typeface="Roboto"/>
            </a:endParaRPr>
          </a:p>
        </p:txBody>
      </p:sp>
      <p:pic>
        <p:nvPicPr>
          <p:cNvPr id="6" name="Image 5"/>
          <p:cNvPicPr>
            <a:picLocks noChangeAspect="1"/>
          </p:cNvPicPr>
          <p:nvPr/>
        </p:nvPicPr>
        <p:blipFill>
          <a:blip r:embed="rId3"/>
          <a:stretch>
            <a:fillRect/>
          </a:stretch>
        </p:blipFill>
        <p:spPr>
          <a:xfrm>
            <a:off x="6461302" y="2875203"/>
            <a:ext cx="5490313" cy="2641873"/>
          </a:xfrm>
          <a:prstGeom prst="rect">
            <a:avLst/>
          </a:prstGeom>
        </p:spPr>
      </p:pic>
      <p:pic>
        <p:nvPicPr>
          <p:cNvPr id="7" name="Image 6"/>
          <p:cNvPicPr>
            <a:picLocks noChangeAspect="1"/>
          </p:cNvPicPr>
          <p:nvPr/>
        </p:nvPicPr>
        <p:blipFill>
          <a:blip r:embed="rId4"/>
          <a:stretch>
            <a:fillRect/>
          </a:stretch>
        </p:blipFill>
        <p:spPr>
          <a:xfrm>
            <a:off x="1040674" y="5757317"/>
            <a:ext cx="7301456" cy="375988"/>
          </a:xfrm>
          <a:prstGeom prst="rect">
            <a:avLst/>
          </a:prstGeom>
        </p:spPr>
      </p:pic>
      <p:sp>
        <p:nvSpPr>
          <p:cNvPr id="8" name="Flèche vers le bas 7"/>
          <p:cNvSpPr/>
          <p:nvPr/>
        </p:nvSpPr>
        <p:spPr>
          <a:xfrm rot="17189500">
            <a:off x="6759727" y="3505880"/>
            <a:ext cx="186075" cy="1074134"/>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9" name="Rectangle à coins arrondis 8"/>
          <p:cNvSpPr/>
          <p:nvPr/>
        </p:nvSpPr>
        <p:spPr>
          <a:xfrm>
            <a:off x="5108888" y="3541897"/>
            <a:ext cx="1167803" cy="6301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smtClean="0"/>
              <a:t>Points d’intérêt </a:t>
            </a:r>
            <a:endParaRPr lang="fr-FR" dirty="0"/>
          </a:p>
        </p:txBody>
      </p:sp>
    </p:spTree>
    <p:extLst>
      <p:ext uri="{BB962C8B-B14F-4D97-AF65-F5344CB8AC3E}">
        <p14:creationId xmlns:p14="http://schemas.microsoft.com/office/powerpoint/2010/main" val="2280124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a:xfrm>
            <a:off x="1915128" y="1788454"/>
            <a:ext cx="8892209" cy="2098226"/>
          </a:xfrm>
        </p:spPr>
        <p:txBody>
          <a:bodyPr/>
          <a:lstStyle/>
          <a:p>
            <a:pPr algn="l"/>
            <a:r>
              <a:rPr lang="fr-FR" sz="4800" dirty="0"/>
              <a:t>5</a:t>
            </a:r>
            <a:r>
              <a:rPr lang="fr-FR" sz="4800" dirty="0" smtClean="0"/>
              <a:t>. </a:t>
            </a:r>
            <a:r>
              <a:rPr lang="fr-FR" sz="4800" dirty="0"/>
              <a:t>réseau de neurones </a:t>
            </a:r>
            <a:r>
              <a:rPr lang="fr-FR" sz="4800" dirty="0" err="1" smtClean="0"/>
              <a:t>convolutif</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29</a:t>
            </a:fld>
            <a:endParaRPr lang="en-US" dirty="0"/>
          </a:p>
        </p:txBody>
      </p:sp>
    </p:spTree>
    <p:extLst>
      <p:ext uri="{BB962C8B-B14F-4D97-AF65-F5344CB8AC3E}">
        <p14:creationId xmlns:p14="http://schemas.microsoft.com/office/powerpoint/2010/main" val="1308731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p:txBody>
          <a:bodyPr/>
          <a:lstStyle/>
          <a:p>
            <a:pPr algn="l"/>
            <a:r>
              <a:rPr lang="fr-FR" sz="4800" dirty="0" smtClean="0"/>
              <a:t>1. problématique</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3</a:t>
            </a:fld>
            <a:endParaRPr lang="en-US" dirty="0"/>
          </a:p>
        </p:txBody>
      </p:sp>
    </p:spTree>
    <p:extLst>
      <p:ext uri="{BB962C8B-B14F-4D97-AF65-F5344CB8AC3E}">
        <p14:creationId xmlns:p14="http://schemas.microsoft.com/office/powerpoint/2010/main" val="4195494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èche vers le bas 17"/>
          <p:cNvSpPr/>
          <p:nvPr/>
        </p:nvSpPr>
        <p:spPr>
          <a:xfrm>
            <a:off x="6104435" y="4386881"/>
            <a:ext cx="329784" cy="9823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pic>
        <p:nvPicPr>
          <p:cNvPr id="17" name="Image 16"/>
          <p:cNvPicPr>
            <a:picLocks noChangeAspect="1"/>
          </p:cNvPicPr>
          <p:nvPr/>
        </p:nvPicPr>
        <p:blipFill>
          <a:blip r:embed="rId3"/>
          <a:stretch>
            <a:fillRect/>
          </a:stretch>
        </p:blipFill>
        <p:spPr>
          <a:xfrm>
            <a:off x="1326513" y="3136904"/>
            <a:ext cx="10653683" cy="1181202"/>
          </a:xfrm>
          <a:prstGeom prst="rect">
            <a:avLst/>
          </a:prstGeom>
        </p:spPr>
      </p:pic>
      <p:sp>
        <p:nvSpPr>
          <p:cNvPr id="4" name="Espace réservé du numéro de diapositive 3"/>
          <p:cNvSpPr>
            <a:spLocks noGrp="1"/>
          </p:cNvSpPr>
          <p:nvPr>
            <p:ph type="sldNum" sz="quarter" idx="12"/>
          </p:nvPr>
        </p:nvSpPr>
        <p:spPr/>
        <p:txBody>
          <a:bodyPr/>
          <a:lstStyle/>
          <a:p>
            <a:fld id="{69E57DC2-970A-4B3E-BB1C-7A09969E49DF}" type="slidenum">
              <a:rPr lang="en-US" smtClean="0"/>
              <a:t>30</a:t>
            </a:fld>
            <a:endParaRPr lang="en-US" dirty="0"/>
          </a:p>
        </p:txBody>
      </p:sp>
      <p:sp>
        <p:nvSpPr>
          <p:cNvPr id="5"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a. Préparation des données</a:t>
            </a:r>
            <a:endParaRPr lang="fr-FR" sz="4000" dirty="0"/>
          </a:p>
        </p:txBody>
      </p:sp>
      <p:sp>
        <p:nvSpPr>
          <p:cNvPr id="6" name="Rectangle 5"/>
          <p:cNvSpPr/>
          <p:nvPr/>
        </p:nvSpPr>
        <p:spPr>
          <a:xfrm>
            <a:off x="1492871" y="1533160"/>
            <a:ext cx="3086999" cy="369332"/>
          </a:xfrm>
          <a:prstGeom prst="rect">
            <a:avLst/>
          </a:prstGeom>
        </p:spPr>
        <p:txBody>
          <a:bodyPr wrap="none">
            <a:spAutoFit/>
          </a:bodyPr>
          <a:lstStyle/>
          <a:p>
            <a:r>
              <a:rPr lang="fr-FR" dirty="0" smtClean="0"/>
              <a:t>Classification non supervisée</a:t>
            </a:r>
            <a:endParaRPr lang="fr-FR" dirty="0"/>
          </a:p>
        </p:txBody>
      </p:sp>
      <p:sp>
        <p:nvSpPr>
          <p:cNvPr id="7" name="Rectangle 6"/>
          <p:cNvSpPr/>
          <p:nvPr/>
        </p:nvSpPr>
        <p:spPr>
          <a:xfrm>
            <a:off x="4613177" y="1703837"/>
            <a:ext cx="2658998" cy="369332"/>
          </a:xfrm>
          <a:prstGeom prst="rect">
            <a:avLst/>
          </a:prstGeom>
        </p:spPr>
        <p:txBody>
          <a:bodyPr wrap="none">
            <a:spAutoFit/>
          </a:bodyPr>
          <a:lstStyle/>
          <a:p>
            <a:r>
              <a:rPr lang="fr-FR" dirty="0" smtClean="0"/>
              <a:t>Classification supervisée</a:t>
            </a:r>
            <a:endParaRPr lang="fr-FR" dirty="0"/>
          </a:p>
        </p:txBody>
      </p:sp>
      <p:sp>
        <p:nvSpPr>
          <p:cNvPr id="8" name="Flèche courbée vers le haut 7"/>
          <p:cNvSpPr/>
          <p:nvPr/>
        </p:nvSpPr>
        <p:spPr>
          <a:xfrm rot="335724">
            <a:off x="3381103" y="1926930"/>
            <a:ext cx="1626326" cy="687939"/>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9" name="Rectangle 8"/>
          <p:cNvSpPr/>
          <p:nvPr/>
        </p:nvSpPr>
        <p:spPr>
          <a:xfrm>
            <a:off x="3048427" y="2533589"/>
            <a:ext cx="1689117" cy="646331"/>
          </a:xfrm>
          <a:prstGeom prst="rect">
            <a:avLst/>
          </a:prstGeom>
          <a:noFill/>
        </p:spPr>
        <p:txBody>
          <a:bodyPr wrap="none">
            <a:spAutoFit/>
          </a:bodyPr>
          <a:lstStyle/>
          <a:p>
            <a:r>
              <a:rPr lang="fr-FR" dirty="0" smtClean="0"/>
              <a:t>Restructuration</a:t>
            </a:r>
          </a:p>
          <a:p>
            <a:r>
              <a:rPr lang="fr-FR" dirty="0" smtClean="0"/>
              <a:t> des données</a:t>
            </a:r>
            <a:endParaRPr lang="fr-FR" dirty="0"/>
          </a:p>
        </p:txBody>
      </p:sp>
      <p:sp>
        <p:nvSpPr>
          <p:cNvPr id="10" name="Rectangle à coins arrondis 9"/>
          <p:cNvSpPr/>
          <p:nvPr/>
        </p:nvSpPr>
        <p:spPr>
          <a:xfrm>
            <a:off x="980881" y="2618134"/>
            <a:ext cx="1318182" cy="4228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Images</a:t>
            </a:r>
            <a:endParaRPr lang="fr-FR" dirty="0"/>
          </a:p>
        </p:txBody>
      </p:sp>
      <p:sp>
        <p:nvSpPr>
          <p:cNvPr id="11" name="Flèche vers le bas 10"/>
          <p:cNvSpPr/>
          <p:nvPr/>
        </p:nvSpPr>
        <p:spPr>
          <a:xfrm rot="19641331">
            <a:off x="2021687" y="3041200"/>
            <a:ext cx="331566" cy="65087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2" name="Ellipse 11"/>
          <p:cNvSpPr/>
          <p:nvPr/>
        </p:nvSpPr>
        <p:spPr>
          <a:xfrm>
            <a:off x="4188824" y="3003181"/>
            <a:ext cx="7822202" cy="767031"/>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3" name="Flèche vers le bas 12"/>
          <p:cNvSpPr/>
          <p:nvPr/>
        </p:nvSpPr>
        <p:spPr>
          <a:xfrm rot="2153747">
            <a:off x="8769314" y="2258803"/>
            <a:ext cx="329784" cy="789329"/>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4" name="Rectangle à coins arrondis 13"/>
          <p:cNvSpPr/>
          <p:nvPr/>
        </p:nvSpPr>
        <p:spPr>
          <a:xfrm>
            <a:off x="8483336" y="1776612"/>
            <a:ext cx="1318182" cy="4228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Etiquettes</a:t>
            </a:r>
            <a:endParaRPr lang="fr-FR" dirty="0"/>
          </a:p>
        </p:txBody>
      </p:sp>
      <p:sp>
        <p:nvSpPr>
          <p:cNvPr id="15" name="Rectangle 14"/>
          <p:cNvSpPr/>
          <p:nvPr/>
        </p:nvSpPr>
        <p:spPr>
          <a:xfrm>
            <a:off x="4501489" y="4455966"/>
            <a:ext cx="2874671" cy="1200329"/>
          </a:xfrm>
          <a:prstGeom prst="rect">
            <a:avLst/>
          </a:prstGeom>
        </p:spPr>
        <p:txBody>
          <a:bodyPr wrap="square">
            <a:spAutoFit/>
          </a:bodyPr>
          <a:lstStyle/>
          <a:p>
            <a:r>
              <a:rPr lang="fr-FR" dirty="0" smtClean="0"/>
              <a:t>	création</a:t>
            </a:r>
            <a:r>
              <a:rPr lang="fr-FR" dirty="0"/>
              <a:t> </a:t>
            </a:r>
            <a:r>
              <a:rPr lang="fr-FR" dirty="0" smtClean="0"/>
              <a:t>de </a:t>
            </a:r>
          </a:p>
          <a:p>
            <a:r>
              <a:rPr lang="fr-FR" dirty="0" smtClean="0"/>
              <a:t> 3</a:t>
            </a:r>
            <a:r>
              <a:rPr lang="fr-FR" dirty="0"/>
              <a:t> sous </a:t>
            </a:r>
            <a:r>
              <a:rPr lang="fr-FR" dirty="0" smtClean="0"/>
              <a:t>groupes</a:t>
            </a:r>
          </a:p>
          <a:p>
            <a:endParaRPr lang="fr-FR" dirty="0"/>
          </a:p>
          <a:p>
            <a:r>
              <a:rPr lang="fr-FR" dirty="0"/>
              <a:t> 	</a:t>
            </a:r>
            <a:r>
              <a:rPr lang="fr-FR" dirty="0" smtClean="0"/>
              <a:t>train</a:t>
            </a:r>
            <a:r>
              <a:rPr lang="fr-FR" dirty="0"/>
              <a:t>, test et validation</a:t>
            </a:r>
          </a:p>
        </p:txBody>
      </p:sp>
      <p:pic>
        <p:nvPicPr>
          <p:cNvPr id="16" name="Image 15"/>
          <p:cNvPicPr>
            <a:picLocks noChangeAspect="1"/>
          </p:cNvPicPr>
          <p:nvPr/>
        </p:nvPicPr>
        <p:blipFill>
          <a:blip r:embed="rId4"/>
          <a:stretch>
            <a:fillRect/>
          </a:stretch>
        </p:blipFill>
        <p:spPr>
          <a:xfrm>
            <a:off x="2411015" y="5893220"/>
            <a:ext cx="8046408" cy="323241"/>
          </a:xfrm>
          <a:prstGeom prst="rect">
            <a:avLst/>
          </a:prstGeom>
        </p:spPr>
      </p:pic>
    </p:spTree>
    <p:extLst>
      <p:ext uri="{BB962C8B-B14F-4D97-AF65-F5344CB8AC3E}">
        <p14:creationId xmlns:p14="http://schemas.microsoft.com/office/powerpoint/2010/main" val="13631104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31</a:t>
            </a:fld>
            <a:endParaRPr lang="en-US" dirty="0"/>
          </a:p>
        </p:txBody>
      </p:sp>
      <p:sp>
        <p:nvSpPr>
          <p:cNvPr id="6"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a. Préparation des données</a:t>
            </a:r>
            <a:endParaRPr lang="fr-FR" sz="4000" dirty="0"/>
          </a:p>
        </p:txBody>
      </p:sp>
      <p:pic>
        <p:nvPicPr>
          <p:cNvPr id="3" name="Image 2"/>
          <p:cNvPicPr>
            <a:picLocks noChangeAspect="1"/>
          </p:cNvPicPr>
          <p:nvPr/>
        </p:nvPicPr>
        <p:blipFill>
          <a:blip r:embed="rId3"/>
          <a:stretch>
            <a:fillRect/>
          </a:stretch>
        </p:blipFill>
        <p:spPr>
          <a:xfrm>
            <a:off x="6268332" y="4216603"/>
            <a:ext cx="2560432" cy="2362890"/>
          </a:xfrm>
          <a:prstGeom prst="rect">
            <a:avLst/>
          </a:prstGeom>
        </p:spPr>
      </p:pic>
      <p:pic>
        <p:nvPicPr>
          <p:cNvPr id="11" name="Image 10"/>
          <p:cNvPicPr>
            <a:picLocks noChangeAspect="1"/>
          </p:cNvPicPr>
          <p:nvPr/>
        </p:nvPicPr>
        <p:blipFill>
          <a:blip r:embed="rId4"/>
          <a:stretch>
            <a:fillRect/>
          </a:stretch>
        </p:blipFill>
        <p:spPr>
          <a:xfrm>
            <a:off x="3482903" y="4216603"/>
            <a:ext cx="2465307" cy="2362890"/>
          </a:xfrm>
          <a:prstGeom prst="rect">
            <a:avLst/>
          </a:prstGeom>
        </p:spPr>
      </p:pic>
      <p:sp>
        <p:nvSpPr>
          <p:cNvPr id="12" name="Rectangle à coins arrondis 11"/>
          <p:cNvSpPr/>
          <p:nvPr/>
        </p:nvSpPr>
        <p:spPr>
          <a:xfrm>
            <a:off x="881215" y="2192182"/>
            <a:ext cx="1750062" cy="10844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smtClean="0"/>
              <a:t>Normaliser </a:t>
            </a:r>
          </a:p>
          <a:p>
            <a:pPr algn="ctr"/>
            <a:r>
              <a:rPr lang="fr-FR" dirty="0" smtClean="0"/>
              <a:t>+ </a:t>
            </a:r>
          </a:p>
          <a:p>
            <a:pPr algn="ctr"/>
            <a:r>
              <a:rPr lang="fr-FR" dirty="0" err="1" smtClean="0"/>
              <a:t>Resizer</a:t>
            </a:r>
            <a:endParaRPr lang="fr-FR" dirty="0"/>
          </a:p>
        </p:txBody>
      </p:sp>
      <p:pic>
        <p:nvPicPr>
          <p:cNvPr id="14" name="Image 13"/>
          <p:cNvPicPr>
            <a:picLocks noChangeAspect="1"/>
          </p:cNvPicPr>
          <p:nvPr/>
        </p:nvPicPr>
        <p:blipFill>
          <a:blip r:embed="rId5"/>
          <a:stretch>
            <a:fillRect/>
          </a:stretch>
        </p:blipFill>
        <p:spPr>
          <a:xfrm>
            <a:off x="3011514" y="2469508"/>
            <a:ext cx="6721422" cy="419136"/>
          </a:xfrm>
          <a:prstGeom prst="rect">
            <a:avLst/>
          </a:prstGeom>
        </p:spPr>
      </p:pic>
      <p:sp>
        <p:nvSpPr>
          <p:cNvPr id="15" name="Flèche vers le bas 14"/>
          <p:cNvSpPr/>
          <p:nvPr/>
        </p:nvSpPr>
        <p:spPr>
          <a:xfrm>
            <a:off x="5783318" y="3114204"/>
            <a:ext cx="329784" cy="78932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Rectangle 15"/>
          <p:cNvSpPr/>
          <p:nvPr/>
        </p:nvSpPr>
        <p:spPr>
          <a:xfrm>
            <a:off x="6113102" y="3324202"/>
            <a:ext cx="994183" cy="369332"/>
          </a:xfrm>
          <a:prstGeom prst="rect">
            <a:avLst/>
          </a:prstGeom>
        </p:spPr>
        <p:txBody>
          <a:bodyPr wrap="none">
            <a:spAutoFit/>
          </a:bodyPr>
          <a:lstStyle/>
          <a:p>
            <a:r>
              <a:rPr lang="fr-FR" dirty="0" smtClean="0"/>
              <a:t>Résultat</a:t>
            </a:r>
            <a:endParaRPr lang="fr-FR" dirty="0"/>
          </a:p>
        </p:txBody>
      </p:sp>
    </p:spTree>
    <p:extLst>
      <p:ext uri="{BB962C8B-B14F-4D97-AF65-F5344CB8AC3E}">
        <p14:creationId xmlns:p14="http://schemas.microsoft.com/office/powerpoint/2010/main" val="2180309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32</a:t>
            </a:fld>
            <a:endParaRPr lang="en-US" dirty="0"/>
          </a:p>
        </p:txBody>
      </p:sp>
      <p:sp>
        <p:nvSpPr>
          <p:cNvPr id="6"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b</a:t>
            </a:r>
            <a:r>
              <a:rPr lang="fr-FR" dirty="0" smtClean="0"/>
              <a:t>. </a:t>
            </a:r>
            <a:r>
              <a:rPr lang="fr-FR" dirty="0" err="1" smtClean="0"/>
              <a:t>DensNet</a:t>
            </a:r>
            <a:endParaRPr lang="fr-FR" sz="4000" dirty="0"/>
          </a:p>
        </p:txBody>
      </p:sp>
      <p:pic>
        <p:nvPicPr>
          <p:cNvPr id="7" name="Image 6"/>
          <p:cNvPicPr>
            <a:picLocks noChangeAspect="1"/>
          </p:cNvPicPr>
          <p:nvPr/>
        </p:nvPicPr>
        <p:blipFill>
          <a:blip r:embed="rId3"/>
          <a:stretch>
            <a:fillRect/>
          </a:stretch>
        </p:blipFill>
        <p:spPr>
          <a:xfrm>
            <a:off x="5088637" y="4042966"/>
            <a:ext cx="2481805" cy="2087868"/>
          </a:xfrm>
          <a:prstGeom prst="rect">
            <a:avLst/>
          </a:prstGeom>
        </p:spPr>
      </p:pic>
      <p:pic>
        <p:nvPicPr>
          <p:cNvPr id="8" name="Image 7"/>
          <p:cNvPicPr>
            <a:picLocks noChangeAspect="1"/>
          </p:cNvPicPr>
          <p:nvPr/>
        </p:nvPicPr>
        <p:blipFill>
          <a:blip r:embed="rId4"/>
          <a:stretch>
            <a:fillRect/>
          </a:stretch>
        </p:blipFill>
        <p:spPr>
          <a:xfrm>
            <a:off x="2114834" y="2462500"/>
            <a:ext cx="8046408" cy="323241"/>
          </a:xfrm>
          <a:prstGeom prst="rect">
            <a:avLst/>
          </a:prstGeom>
        </p:spPr>
      </p:pic>
      <p:sp>
        <p:nvSpPr>
          <p:cNvPr id="9" name="Ellipse 8"/>
          <p:cNvSpPr/>
          <p:nvPr/>
        </p:nvSpPr>
        <p:spPr>
          <a:xfrm>
            <a:off x="7437025" y="2258659"/>
            <a:ext cx="2769327" cy="730921"/>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Flèche vers le bas 9"/>
          <p:cNvSpPr/>
          <p:nvPr/>
        </p:nvSpPr>
        <p:spPr>
          <a:xfrm rot="2153747">
            <a:off x="7177105" y="2775082"/>
            <a:ext cx="401193" cy="1350814"/>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712068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33</a:t>
            </a:fld>
            <a:endParaRPr lang="en-US" dirty="0"/>
          </a:p>
        </p:txBody>
      </p:sp>
      <p:pic>
        <p:nvPicPr>
          <p:cNvPr id="3" name="Image 2"/>
          <p:cNvPicPr>
            <a:picLocks noChangeAspect="1"/>
          </p:cNvPicPr>
          <p:nvPr/>
        </p:nvPicPr>
        <p:blipFill>
          <a:blip r:embed="rId3"/>
          <a:stretch>
            <a:fillRect/>
          </a:stretch>
        </p:blipFill>
        <p:spPr>
          <a:xfrm>
            <a:off x="2080140" y="1884196"/>
            <a:ext cx="2789162" cy="2667231"/>
          </a:xfrm>
          <a:prstGeom prst="rect">
            <a:avLst/>
          </a:prstGeom>
        </p:spPr>
      </p:pic>
      <p:pic>
        <p:nvPicPr>
          <p:cNvPr id="5" name="Image 4"/>
          <p:cNvPicPr>
            <a:picLocks noChangeAspect="1"/>
          </p:cNvPicPr>
          <p:nvPr/>
        </p:nvPicPr>
        <p:blipFill>
          <a:blip r:embed="rId4"/>
          <a:stretch>
            <a:fillRect/>
          </a:stretch>
        </p:blipFill>
        <p:spPr>
          <a:xfrm>
            <a:off x="5392844" y="2706290"/>
            <a:ext cx="6681869" cy="437503"/>
          </a:xfrm>
          <a:prstGeom prst="rect">
            <a:avLst/>
          </a:prstGeom>
        </p:spPr>
      </p:pic>
      <p:pic>
        <p:nvPicPr>
          <p:cNvPr id="12" name="Image 11"/>
          <p:cNvPicPr>
            <a:picLocks noChangeAspect="1"/>
          </p:cNvPicPr>
          <p:nvPr/>
        </p:nvPicPr>
        <p:blipFill>
          <a:blip r:embed="rId5"/>
          <a:stretch>
            <a:fillRect/>
          </a:stretch>
        </p:blipFill>
        <p:spPr>
          <a:xfrm>
            <a:off x="8484799" y="4551427"/>
            <a:ext cx="2309060" cy="327688"/>
          </a:xfrm>
          <a:prstGeom prst="rect">
            <a:avLst/>
          </a:prstGeom>
        </p:spPr>
      </p:pic>
      <p:sp>
        <p:nvSpPr>
          <p:cNvPr id="13" name="Ellipse 12"/>
          <p:cNvSpPr/>
          <p:nvPr/>
        </p:nvSpPr>
        <p:spPr>
          <a:xfrm>
            <a:off x="2029013" y="1753567"/>
            <a:ext cx="1872437" cy="414872"/>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p>
        </p:txBody>
      </p:sp>
      <p:sp>
        <p:nvSpPr>
          <p:cNvPr id="15" name="Rectangle à coins arrondis 14"/>
          <p:cNvSpPr/>
          <p:nvPr/>
        </p:nvSpPr>
        <p:spPr>
          <a:xfrm>
            <a:off x="733918" y="3761069"/>
            <a:ext cx="1050663" cy="10112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smtClean="0"/>
              <a:t>Image de test</a:t>
            </a:r>
            <a:endParaRPr lang="fr-FR" dirty="0"/>
          </a:p>
        </p:txBody>
      </p:sp>
      <p:sp>
        <p:nvSpPr>
          <p:cNvPr id="17" name="Rectangle à coins arrondis 16"/>
          <p:cNvSpPr/>
          <p:nvPr/>
        </p:nvSpPr>
        <p:spPr>
          <a:xfrm>
            <a:off x="733918" y="1115749"/>
            <a:ext cx="962019" cy="9347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1400" dirty="0" smtClean="0"/>
              <a:t>Classification réelle</a:t>
            </a:r>
            <a:endParaRPr lang="fr-FR" sz="1400" dirty="0"/>
          </a:p>
        </p:txBody>
      </p:sp>
      <p:sp>
        <p:nvSpPr>
          <p:cNvPr id="19" name="Flèche vers le bas 18"/>
          <p:cNvSpPr/>
          <p:nvPr/>
        </p:nvSpPr>
        <p:spPr>
          <a:xfrm rot="17441616">
            <a:off x="1758890" y="1586976"/>
            <a:ext cx="331566" cy="46287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0" name="Flèche vers le bas 19"/>
          <p:cNvSpPr/>
          <p:nvPr/>
        </p:nvSpPr>
        <p:spPr>
          <a:xfrm rot="14337785">
            <a:off x="1959771" y="3871823"/>
            <a:ext cx="331566" cy="596368"/>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1" name="Rectangle à coins arrondis 20"/>
          <p:cNvSpPr/>
          <p:nvPr/>
        </p:nvSpPr>
        <p:spPr>
          <a:xfrm>
            <a:off x="7906464" y="2292937"/>
            <a:ext cx="1654628" cy="2917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smtClean="0"/>
              <a:t>Sortie</a:t>
            </a:r>
            <a:endParaRPr lang="fr-FR" dirty="0"/>
          </a:p>
        </p:txBody>
      </p:sp>
      <p:sp>
        <p:nvSpPr>
          <p:cNvPr id="22" name="Flèche courbée vers le haut 21"/>
          <p:cNvSpPr/>
          <p:nvPr/>
        </p:nvSpPr>
        <p:spPr>
          <a:xfrm rot="9499470" flipH="1" flipV="1">
            <a:off x="4937763" y="3422467"/>
            <a:ext cx="2185853" cy="853440"/>
          </a:xfrm>
          <a:prstGeom prst="curved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23" name="Rectangle à coins arrondis 22"/>
          <p:cNvSpPr/>
          <p:nvPr/>
        </p:nvSpPr>
        <p:spPr>
          <a:xfrm>
            <a:off x="5570951" y="3885321"/>
            <a:ext cx="1615429" cy="31666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err="1" smtClean="0"/>
              <a:t>DensNet</a:t>
            </a:r>
            <a:endParaRPr lang="fr-FR" dirty="0"/>
          </a:p>
        </p:txBody>
      </p:sp>
      <p:sp>
        <p:nvSpPr>
          <p:cNvPr id="24" name="Flèche vers le bas 23"/>
          <p:cNvSpPr/>
          <p:nvPr/>
        </p:nvSpPr>
        <p:spPr>
          <a:xfrm>
            <a:off x="9392558" y="3231964"/>
            <a:ext cx="331566" cy="1214455"/>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FR"/>
          </a:p>
        </p:txBody>
      </p:sp>
      <p:sp>
        <p:nvSpPr>
          <p:cNvPr id="25" name="Rectangle à coins arrondis 24"/>
          <p:cNvSpPr/>
          <p:nvPr/>
        </p:nvSpPr>
        <p:spPr>
          <a:xfrm>
            <a:off x="9673035" y="3683727"/>
            <a:ext cx="929832" cy="32250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smtClean="0"/>
              <a:t>Seuil</a:t>
            </a:r>
            <a:endParaRPr lang="fr-FR" dirty="0"/>
          </a:p>
        </p:txBody>
      </p:sp>
      <p:sp>
        <p:nvSpPr>
          <p:cNvPr id="26" name="Rectangle à coins arrondis 25"/>
          <p:cNvSpPr/>
          <p:nvPr/>
        </p:nvSpPr>
        <p:spPr>
          <a:xfrm>
            <a:off x="8738496" y="4984123"/>
            <a:ext cx="1654628" cy="29173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dirty="0" smtClean="0"/>
              <a:t>Sortie finale</a:t>
            </a:r>
            <a:endParaRPr lang="fr-FR" dirty="0"/>
          </a:p>
        </p:txBody>
      </p:sp>
      <p:sp>
        <p:nvSpPr>
          <p:cNvPr id="28"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b</a:t>
            </a:r>
            <a:r>
              <a:rPr lang="fr-FR" dirty="0" smtClean="0"/>
              <a:t>. </a:t>
            </a:r>
            <a:r>
              <a:rPr lang="fr-FR" dirty="0" err="1" smtClean="0"/>
              <a:t>DensNet</a:t>
            </a:r>
            <a:endParaRPr lang="fr-FR" sz="4000" dirty="0"/>
          </a:p>
        </p:txBody>
      </p:sp>
    </p:spTree>
    <p:extLst>
      <p:ext uri="{BB962C8B-B14F-4D97-AF65-F5344CB8AC3E}">
        <p14:creationId xmlns:p14="http://schemas.microsoft.com/office/powerpoint/2010/main" val="31993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34</a:t>
            </a:fld>
            <a:endParaRPr lang="en-US" dirty="0"/>
          </a:p>
        </p:txBody>
      </p:sp>
      <p:pic>
        <p:nvPicPr>
          <p:cNvPr id="2" name="Image 1"/>
          <p:cNvPicPr>
            <a:picLocks noChangeAspect="1"/>
          </p:cNvPicPr>
          <p:nvPr/>
        </p:nvPicPr>
        <p:blipFill>
          <a:blip r:embed="rId3"/>
          <a:stretch>
            <a:fillRect/>
          </a:stretch>
        </p:blipFill>
        <p:spPr>
          <a:xfrm>
            <a:off x="1518443" y="2133604"/>
            <a:ext cx="5937556" cy="3940668"/>
          </a:xfrm>
          <a:prstGeom prst="rect">
            <a:avLst/>
          </a:prstGeom>
        </p:spPr>
      </p:pic>
      <p:pic>
        <p:nvPicPr>
          <p:cNvPr id="11" name="Image 10"/>
          <p:cNvPicPr>
            <a:picLocks noChangeAspect="1"/>
          </p:cNvPicPr>
          <p:nvPr/>
        </p:nvPicPr>
        <p:blipFill>
          <a:blip r:embed="rId4"/>
          <a:stretch>
            <a:fillRect/>
          </a:stretch>
        </p:blipFill>
        <p:spPr>
          <a:xfrm>
            <a:off x="8290747" y="3884189"/>
            <a:ext cx="2865368" cy="647756"/>
          </a:xfrm>
          <a:prstGeom prst="rect">
            <a:avLst/>
          </a:prstGeom>
        </p:spPr>
      </p:pic>
      <p:sp>
        <p:nvSpPr>
          <p:cNvPr id="12" name="Ellipse 11"/>
          <p:cNvSpPr/>
          <p:nvPr/>
        </p:nvSpPr>
        <p:spPr>
          <a:xfrm>
            <a:off x="5550415" y="2793635"/>
            <a:ext cx="444139" cy="296091"/>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4" name="Flèche courbée vers le bas 13"/>
          <p:cNvSpPr/>
          <p:nvPr/>
        </p:nvSpPr>
        <p:spPr>
          <a:xfrm rot="981273">
            <a:off x="5804710" y="2541978"/>
            <a:ext cx="3970288" cy="799406"/>
          </a:xfrm>
          <a:prstGeom prst="curved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15" name="Ellipse 14"/>
          <p:cNvSpPr/>
          <p:nvPr/>
        </p:nvSpPr>
        <p:spPr>
          <a:xfrm>
            <a:off x="5842155" y="5732786"/>
            <a:ext cx="444139" cy="296091"/>
          </a:xfrm>
          <a:prstGeom prst="ellipse">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b</a:t>
            </a:r>
            <a:r>
              <a:rPr lang="fr-FR" dirty="0" smtClean="0"/>
              <a:t>. </a:t>
            </a:r>
            <a:r>
              <a:rPr lang="fr-FR" dirty="0" err="1" smtClean="0"/>
              <a:t>DensNet</a:t>
            </a:r>
            <a:endParaRPr lang="fr-FR" sz="4000" dirty="0"/>
          </a:p>
        </p:txBody>
      </p:sp>
    </p:spTree>
    <p:extLst>
      <p:ext uri="{BB962C8B-B14F-4D97-AF65-F5344CB8AC3E}">
        <p14:creationId xmlns:p14="http://schemas.microsoft.com/office/powerpoint/2010/main" val="1129402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35</a:t>
            </a:fld>
            <a:endParaRPr lang="en-US" dirty="0"/>
          </a:p>
        </p:txBody>
      </p:sp>
      <p:pic>
        <p:nvPicPr>
          <p:cNvPr id="6" name="Image 5"/>
          <p:cNvPicPr>
            <a:picLocks noChangeAspect="1"/>
          </p:cNvPicPr>
          <p:nvPr/>
        </p:nvPicPr>
        <p:blipFill>
          <a:blip r:embed="rId3"/>
          <a:stretch>
            <a:fillRect/>
          </a:stretch>
        </p:blipFill>
        <p:spPr>
          <a:xfrm>
            <a:off x="3591271" y="4757954"/>
            <a:ext cx="1983192" cy="1635264"/>
          </a:xfrm>
          <a:prstGeom prst="rect">
            <a:avLst/>
          </a:prstGeom>
        </p:spPr>
      </p:pic>
      <p:pic>
        <p:nvPicPr>
          <p:cNvPr id="3" name="Image 2"/>
          <p:cNvPicPr>
            <a:picLocks noChangeAspect="1"/>
          </p:cNvPicPr>
          <p:nvPr/>
        </p:nvPicPr>
        <p:blipFill>
          <a:blip r:embed="rId4"/>
          <a:stretch>
            <a:fillRect/>
          </a:stretch>
        </p:blipFill>
        <p:spPr>
          <a:xfrm>
            <a:off x="8558312" y="2810504"/>
            <a:ext cx="3292138" cy="1630685"/>
          </a:xfrm>
          <a:prstGeom prst="rect">
            <a:avLst/>
          </a:prstGeom>
        </p:spPr>
      </p:pic>
      <p:pic>
        <p:nvPicPr>
          <p:cNvPr id="7" name="Image 6"/>
          <p:cNvPicPr>
            <a:picLocks noChangeAspect="1"/>
          </p:cNvPicPr>
          <p:nvPr/>
        </p:nvPicPr>
        <p:blipFill>
          <a:blip r:embed="rId5"/>
          <a:stretch>
            <a:fillRect/>
          </a:stretch>
        </p:blipFill>
        <p:spPr>
          <a:xfrm>
            <a:off x="1066564" y="2810504"/>
            <a:ext cx="2514818" cy="1653683"/>
          </a:xfrm>
          <a:prstGeom prst="rect">
            <a:avLst/>
          </a:prstGeom>
        </p:spPr>
      </p:pic>
      <p:pic>
        <p:nvPicPr>
          <p:cNvPr id="9" name="Image 8"/>
          <p:cNvPicPr>
            <a:picLocks noChangeAspect="1"/>
          </p:cNvPicPr>
          <p:nvPr/>
        </p:nvPicPr>
        <p:blipFill>
          <a:blip r:embed="rId6"/>
          <a:stretch>
            <a:fillRect/>
          </a:stretch>
        </p:blipFill>
        <p:spPr>
          <a:xfrm>
            <a:off x="9671505" y="4638855"/>
            <a:ext cx="2034716" cy="1646063"/>
          </a:xfrm>
          <a:prstGeom prst="rect">
            <a:avLst/>
          </a:prstGeom>
        </p:spPr>
      </p:pic>
      <p:pic>
        <p:nvPicPr>
          <p:cNvPr id="10" name="Image 9"/>
          <p:cNvPicPr>
            <a:picLocks noChangeAspect="1"/>
          </p:cNvPicPr>
          <p:nvPr/>
        </p:nvPicPr>
        <p:blipFill>
          <a:blip r:embed="rId7"/>
          <a:stretch>
            <a:fillRect/>
          </a:stretch>
        </p:blipFill>
        <p:spPr>
          <a:xfrm>
            <a:off x="1066564" y="4767796"/>
            <a:ext cx="2042337" cy="1615580"/>
          </a:xfrm>
          <a:prstGeom prst="rect">
            <a:avLst/>
          </a:prstGeom>
        </p:spPr>
      </p:pic>
      <p:pic>
        <p:nvPicPr>
          <p:cNvPr id="11" name="Image 10"/>
          <p:cNvPicPr>
            <a:picLocks noChangeAspect="1"/>
          </p:cNvPicPr>
          <p:nvPr/>
        </p:nvPicPr>
        <p:blipFill>
          <a:blip r:embed="rId8"/>
          <a:stretch>
            <a:fillRect/>
          </a:stretch>
        </p:blipFill>
        <p:spPr>
          <a:xfrm>
            <a:off x="6357954" y="4767796"/>
            <a:ext cx="2530059" cy="1646063"/>
          </a:xfrm>
          <a:prstGeom prst="rect">
            <a:avLst/>
          </a:prstGeom>
        </p:spPr>
      </p:pic>
      <p:sp>
        <p:nvSpPr>
          <p:cNvPr id="15" name="Titre 1"/>
          <p:cNvSpPr>
            <a:spLocks noGrp="1"/>
          </p:cNvSpPr>
          <p:nvPr>
            <p:ph type="title"/>
          </p:nvPr>
        </p:nvSpPr>
        <p:spPr>
          <a:xfrm>
            <a:off x="1326513" y="363383"/>
            <a:ext cx="9601200" cy="1485900"/>
          </a:xfrm>
        </p:spPr>
        <p:txBody>
          <a:bodyPr/>
          <a:lstStyle/>
          <a:p>
            <a:pPr lvl="0"/>
            <a:r>
              <a:rPr lang="fr-FR" dirty="0" smtClean="0"/>
              <a:t>5.</a:t>
            </a:r>
            <a:r>
              <a:rPr lang="fr-FR" dirty="0"/>
              <a:t> </a:t>
            </a:r>
            <a:r>
              <a:rPr lang="fr-FR" dirty="0" smtClean="0"/>
              <a:t>Réseau </a:t>
            </a:r>
            <a:r>
              <a:rPr lang="fr-FR" dirty="0"/>
              <a:t>de </a:t>
            </a:r>
            <a:r>
              <a:rPr lang="fr-FR" dirty="0" smtClean="0"/>
              <a:t>Neurones </a:t>
            </a:r>
            <a:r>
              <a:rPr lang="fr-FR" dirty="0" err="1" smtClean="0"/>
              <a:t>Convolutif</a:t>
            </a:r>
            <a:r>
              <a:rPr lang="fr-FR" dirty="0" smtClean="0"/>
              <a:t> :</a:t>
            </a:r>
            <a:br>
              <a:rPr lang="fr-FR" dirty="0" smtClean="0"/>
            </a:br>
            <a:r>
              <a:rPr lang="fr-FR" dirty="0"/>
              <a:t>	</a:t>
            </a:r>
            <a:r>
              <a:rPr lang="fr-FR" dirty="0" smtClean="0"/>
              <a:t>a. Résultat</a:t>
            </a:r>
            <a:endParaRPr lang="fr-FR" sz="4000" dirty="0"/>
          </a:p>
        </p:txBody>
      </p:sp>
      <p:pic>
        <p:nvPicPr>
          <p:cNvPr id="16" name="Image 15"/>
          <p:cNvPicPr>
            <a:picLocks noChangeAspect="1"/>
          </p:cNvPicPr>
          <p:nvPr/>
        </p:nvPicPr>
        <p:blipFill>
          <a:blip r:embed="rId9"/>
          <a:stretch>
            <a:fillRect/>
          </a:stretch>
        </p:blipFill>
        <p:spPr>
          <a:xfrm>
            <a:off x="4313613" y="2810504"/>
            <a:ext cx="3200677" cy="1615580"/>
          </a:xfrm>
          <a:prstGeom prst="rect">
            <a:avLst/>
          </a:prstGeom>
        </p:spPr>
      </p:pic>
      <p:sp>
        <p:nvSpPr>
          <p:cNvPr id="17" name="Rectangle à coins arrondis 16"/>
          <p:cNvSpPr/>
          <p:nvPr/>
        </p:nvSpPr>
        <p:spPr>
          <a:xfrm>
            <a:off x="1326513" y="1849283"/>
            <a:ext cx="4105275" cy="7510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smtClean="0"/>
              <a:t>Application du modèle </a:t>
            </a:r>
            <a:r>
              <a:rPr lang="fr-FR" dirty="0" err="1" smtClean="0"/>
              <a:t>DensNet</a:t>
            </a:r>
            <a:r>
              <a:rPr lang="fr-FR" dirty="0" smtClean="0"/>
              <a:t>: </a:t>
            </a:r>
            <a:r>
              <a:rPr lang="fr-FR" dirty="0" err="1" smtClean="0"/>
              <a:t>Resultat</a:t>
            </a:r>
            <a:r>
              <a:rPr lang="fr-FR" dirty="0" smtClean="0"/>
              <a:t> par catégorie</a:t>
            </a:r>
            <a:endParaRPr lang="fr-FR" dirty="0"/>
          </a:p>
        </p:txBody>
      </p:sp>
    </p:spTree>
    <p:extLst>
      <p:ext uri="{BB962C8B-B14F-4D97-AF65-F5344CB8AC3E}">
        <p14:creationId xmlns:p14="http://schemas.microsoft.com/office/powerpoint/2010/main" val="2486736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a:xfrm>
            <a:off x="1915128" y="1812838"/>
            <a:ext cx="8826024" cy="2098226"/>
          </a:xfrm>
        </p:spPr>
        <p:txBody>
          <a:bodyPr/>
          <a:lstStyle/>
          <a:p>
            <a:pPr algn="l"/>
            <a:r>
              <a:rPr lang="fr-FR" sz="4800" dirty="0"/>
              <a:t>6</a:t>
            </a:r>
            <a:r>
              <a:rPr lang="fr-FR" sz="4800" dirty="0" smtClean="0"/>
              <a:t>.Conclusion</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36</a:t>
            </a:fld>
            <a:endParaRPr lang="en-US" dirty="0"/>
          </a:p>
        </p:txBody>
      </p:sp>
    </p:spTree>
    <p:extLst>
      <p:ext uri="{BB962C8B-B14F-4D97-AF65-F5344CB8AC3E}">
        <p14:creationId xmlns:p14="http://schemas.microsoft.com/office/powerpoint/2010/main" val="948450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Espace réservé du contenu 2">
            <a:extLst>
              <a:ext uri="{FF2B5EF4-FFF2-40B4-BE49-F238E27FC236}">
                <a16:creationId xmlns:a16="http://schemas.microsoft.com/office/drawing/2014/main" id="{94F97BC3-22D4-43AE-8272-BDC65FE0FDB3}"/>
              </a:ext>
            </a:extLst>
          </p:cNvPr>
          <p:cNvGraphicFramePr>
            <a:graphicFrameLocks noGrp="1"/>
          </p:cNvGraphicFramePr>
          <p:nvPr>
            <p:ph idx="1"/>
            <p:extLst>
              <p:ext uri="{D42A27DB-BD31-4B8C-83A1-F6EECF244321}">
                <p14:modId xmlns:p14="http://schemas.microsoft.com/office/powerpoint/2010/main" val="654856172"/>
              </p:ext>
            </p:extLst>
          </p:nvPr>
        </p:nvGraphicFramePr>
        <p:xfrm>
          <a:off x="1419495" y="235127"/>
          <a:ext cx="9562013" cy="6069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7D30525-FF2B-46E2-BEA0-1C60B6DCC0C4}"/>
              </a:ext>
            </a:extLst>
          </p:cNvPr>
          <p:cNvSpPr>
            <a:spLocks noGrp="1"/>
          </p:cNvSpPr>
          <p:nvPr>
            <p:ph type="sldNum" sz="quarter" idx="12"/>
          </p:nvPr>
        </p:nvSpPr>
        <p:spPr/>
        <p:txBody>
          <a:bodyPr/>
          <a:lstStyle/>
          <a:p>
            <a:fld id="{69E57DC2-970A-4B3E-BB1C-7A09969E49DF}" type="slidenum">
              <a:rPr lang="en-US" smtClean="0"/>
              <a:t>37</a:t>
            </a:fld>
            <a:endParaRPr lang="en-US" dirty="0"/>
          </a:p>
        </p:txBody>
      </p:sp>
    </p:spTree>
    <p:extLst>
      <p:ext uri="{BB962C8B-B14F-4D97-AF65-F5344CB8AC3E}">
        <p14:creationId xmlns:p14="http://schemas.microsoft.com/office/powerpoint/2010/main" val="20184450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Merci</a:t>
            </a:r>
            <a:endParaRPr lang="fr-FR" dirty="0"/>
          </a:p>
        </p:txBody>
      </p:sp>
      <p:sp>
        <p:nvSpPr>
          <p:cNvPr id="4" name="Espace réservé du numéro de diapositive 3"/>
          <p:cNvSpPr>
            <a:spLocks noGrp="1"/>
          </p:cNvSpPr>
          <p:nvPr>
            <p:ph type="sldNum" sz="quarter" idx="12"/>
          </p:nvPr>
        </p:nvSpPr>
        <p:spPr/>
        <p:txBody>
          <a:bodyPr/>
          <a:lstStyle/>
          <a:p>
            <a:fld id="{69E57DC2-970A-4B3E-BB1C-7A09969E49DF}" type="slidenum">
              <a:rPr lang="en-US" smtClean="0"/>
              <a:pPr/>
              <a:t>38</a:t>
            </a:fld>
            <a:endParaRPr lang="en-US" dirty="0"/>
          </a:p>
        </p:txBody>
      </p:sp>
    </p:spTree>
    <p:extLst>
      <p:ext uri="{BB962C8B-B14F-4D97-AF65-F5344CB8AC3E}">
        <p14:creationId xmlns:p14="http://schemas.microsoft.com/office/powerpoint/2010/main" val="764494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859536" y="2244852"/>
            <a:ext cx="7979664" cy="4495582"/>
          </a:xfrm>
        </p:spPr>
        <p:txBody>
          <a:bodyPr>
            <a:normAutofit/>
          </a:bodyPr>
          <a:lstStyle/>
          <a:p>
            <a:pPr marL="0" indent="0">
              <a:buNone/>
            </a:pPr>
            <a:r>
              <a:rPr lang="fr-FR" b="1" i="0" dirty="0" smtClean="0"/>
              <a:t>Place </a:t>
            </a:r>
            <a:r>
              <a:rPr lang="fr-FR" b="1" i="0" dirty="0"/>
              <a:t>de </a:t>
            </a:r>
            <a:r>
              <a:rPr lang="fr-FR" b="1" i="0" dirty="0" smtClean="0"/>
              <a:t>marché </a:t>
            </a:r>
            <a:r>
              <a:rPr lang="fr-FR" b="1" i="0" dirty="0" smtClean="0">
                <a:sym typeface="Wingdings" panose="05000000000000000000" pitchFamily="2" charset="2"/>
              </a:rPr>
              <a:t></a:t>
            </a:r>
            <a:r>
              <a:rPr lang="fr-FR" b="1" i="0" dirty="0" smtClean="0"/>
              <a:t> </a:t>
            </a:r>
            <a:r>
              <a:rPr lang="fr-FR" b="1" dirty="0" smtClean="0"/>
              <a:t>L</a:t>
            </a:r>
            <a:r>
              <a:rPr lang="fr-FR" b="1" i="0" dirty="0" smtClean="0"/>
              <a:t>ancement </a:t>
            </a:r>
            <a:r>
              <a:rPr lang="fr-FR" b="1" i="0" dirty="0" smtClean="0"/>
              <a:t>d’une </a:t>
            </a:r>
            <a:r>
              <a:rPr lang="fr-FR" b="1" i="0" dirty="0" err="1"/>
              <a:t>marketplace</a:t>
            </a:r>
            <a:r>
              <a:rPr lang="fr-FR" b="1" i="0" dirty="0"/>
              <a:t> </a:t>
            </a:r>
            <a:r>
              <a:rPr lang="fr-FR" b="1" i="0" dirty="0" smtClean="0"/>
              <a:t>e-comme</a:t>
            </a:r>
          </a:p>
          <a:p>
            <a:pPr marL="0" indent="0">
              <a:buNone/>
            </a:pPr>
            <a:r>
              <a:rPr lang="fr-FR" b="1" dirty="0"/>
              <a:t>	</a:t>
            </a:r>
            <a:r>
              <a:rPr lang="fr-FR" b="1" dirty="0" smtClean="0"/>
              <a:t>     </a:t>
            </a:r>
            <a:r>
              <a:rPr lang="fr-FR" dirty="0" smtClean="0"/>
              <a:t>Vente des articles à l’aide d’une photo et une description.</a:t>
            </a:r>
          </a:p>
          <a:p>
            <a:pPr marL="0" indent="0">
              <a:buNone/>
            </a:pPr>
            <a:r>
              <a:rPr lang="fr-FR" sz="2200" b="1" dirty="0"/>
              <a:t>	 </a:t>
            </a:r>
            <a:r>
              <a:rPr lang="fr-FR" sz="2200" b="1" dirty="0" smtClean="0"/>
              <a:t>    </a:t>
            </a:r>
            <a:r>
              <a:rPr lang="fr-FR" dirty="0" smtClean="0"/>
              <a:t>Attribution manuelle de </a:t>
            </a:r>
            <a:r>
              <a:rPr lang="fr-FR" dirty="0"/>
              <a:t>la </a:t>
            </a:r>
            <a:r>
              <a:rPr lang="fr-FR" dirty="0" smtClean="0"/>
              <a:t>catégorie de chaque article</a:t>
            </a:r>
          </a:p>
          <a:p>
            <a:pPr marL="0" indent="0">
              <a:buNone/>
            </a:pPr>
            <a:r>
              <a:rPr lang="fr-FR" dirty="0"/>
              <a:t>	 </a:t>
            </a:r>
            <a:r>
              <a:rPr lang="fr-FR" dirty="0" smtClean="0"/>
              <a:t>        Peu fiable</a:t>
            </a:r>
          </a:p>
          <a:p>
            <a:pPr marL="0" indent="0">
              <a:buNone/>
            </a:pPr>
            <a:r>
              <a:rPr lang="fr-FR" dirty="0"/>
              <a:t>	 </a:t>
            </a:r>
            <a:r>
              <a:rPr lang="fr-FR" dirty="0" smtClean="0"/>
              <a:t>        Faible volume des articles </a:t>
            </a:r>
          </a:p>
          <a:p>
            <a:pPr marL="530352" lvl="1" indent="0">
              <a:buNone/>
            </a:pPr>
            <a:endParaRPr lang="fr-FR" dirty="0" smtClean="0"/>
          </a:p>
          <a:p>
            <a:pPr marL="530352" lvl="1" indent="0">
              <a:buNone/>
            </a:pPr>
            <a:endParaRPr lang="fr-FR" b="1" dirty="0" smtClean="0"/>
          </a:p>
          <a:p>
            <a:pPr marL="530352" lvl="1" indent="0">
              <a:buNone/>
            </a:pPr>
            <a:endParaRPr lang="fr-FR" b="1" dirty="0"/>
          </a:p>
          <a:p>
            <a:pPr marL="530352" lvl="1" indent="0">
              <a:buNone/>
            </a:pPr>
            <a:r>
              <a:rPr lang="fr-FR" b="1" dirty="0" smtClean="0"/>
              <a:t>Automatisation de l’affectation de catégorie pour les articles</a:t>
            </a:r>
            <a:endParaRPr lang="fr-FR" dirty="0" smtClean="0"/>
          </a:p>
          <a:p>
            <a:pPr lvl="3"/>
            <a:r>
              <a:rPr lang="fr-FR" dirty="0"/>
              <a:t>faciliter la mise en ligne de nouveaux </a:t>
            </a:r>
            <a:r>
              <a:rPr lang="fr-FR" dirty="0" smtClean="0"/>
              <a:t>articles</a:t>
            </a:r>
          </a:p>
          <a:p>
            <a:pPr lvl="3"/>
            <a:r>
              <a:rPr lang="fr-FR" dirty="0"/>
              <a:t>faciliter la recherche de </a:t>
            </a:r>
            <a:r>
              <a:rPr lang="fr-FR" dirty="0" smtClean="0"/>
              <a:t>produits</a:t>
            </a:r>
          </a:p>
        </p:txBody>
      </p:sp>
      <p:sp>
        <p:nvSpPr>
          <p:cNvPr id="4" name="Espace réservé du numéro de diapositive 3"/>
          <p:cNvSpPr>
            <a:spLocks noGrp="1"/>
          </p:cNvSpPr>
          <p:nvPr>
            <p:ph type="sldNum" sz="quarter" idx="12"/>
          </p:nvPr>
        </p:nvSpPr>
        <p:spPr/>
        <p:txBody>
          <a:bodyPr/>
          <a:lstStyle/>
          <a:p>
            <a:fld id="{69E57DC2-970A-4B3E-BB1C-7A09969E49DF}" type="slidenum">
              <a:rPr lang="en-US" smtClean="0"/>
              <a:t>4</a:t>
            </a:fld>
            <a:endParaRPr lang="en-US" dirty="0"/>
          </a:p>
        </p:txBody>
      </p:sp>
      <p:pic>
        <p:nvPicPr>
          <p:cNvPr id="6" name="Image 5"/>
          <p:cNvPicPr>
            <a:picLocks noChangeAspect="1"/>
          </p:cNvPicPr>
          <p:nvPr/>
        </p:nvPicPr>
        <p:blipFill>
          <a:blip r:embed="rId3"/>
          <a:stretch>
            <a:fillRect/>
          </a:stretch>
        </p:blipFill>
        <p:spPr>
          <a:xfrm>
            <a:off x="9296933" y="4578596"/>
            <a:ext cx="2606266" cy="1028789"/>
          </a:xfrm>
          <a:prstGeom prst="rect">
            <a:avLst/>
          </a:prstGeom>
        </p:spPr>
      </p:pic>
      <p:sp>
        <p:nvSpPr>
          <p:cNvPr id="8" name="Flèche vers le bas 7"/>
          <p:cNvSpPr/>
          <p:nvPr/>
        </p:nvSpPr>
        <p:spPr>
          <a:xfrm>
            <a:off x="4080455" y="4526256"/>
            <a:ext cx="269965" cy="938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1"/>
          <p:cNvSpPr>
            <a:spLocks noGrp="1"/>
          </p:cNvSpPr>
          <p:nvPr>
            <p:ph type="title"/>
          </p:nvPr>
        </p:nvSpPr>
        <p:spPr>
          <a:xfrm>
            <a:off x="1371600" y="328747"/>
            <a:ext cx="9601200" cy="1485900"/>
          </a:xfrm>
        </p:spPr>
        <p:txBody>
          <a:bodyPr/>
          <a:lstStyle/>
          <a:p>
            <a:pPr lvl="0"/>
            <a:r>
              <a:rPr lang="fr-FR" dirty="0" smtClean="0"/>
              <a:t>1. Problématique</a:t>
            </a:r>
            <a:endParaRPr lang="fr-FR" sz="4000" dirty="0"/>
          </a:p>
        </p:txBody>
      </p:sp>
      <p:pic>
        <p:nvPicPr>
          <p:cNvPr id="5" name="Image 4"/>
          <p:cNvPicPr>
            <a:picLocks noChangeAspect="1"/>
          </p:cNvPicPr>
          <p:nvPr/>
        </p:nvPicPr>
        <p:blipFill>
          <a:blip r:embed="rId4"/>
          <a:stretch>
            <a:fillRect/>
          </a:stretch>
        </p:blipFill>
        <p:spPr>
          <a:xfrm>
            <a:off x="9135291" y="1974080"/>
            <a:ext cx="2561800" cy="1612834"/>
          </a:xfrm>
          <a:prstGeom prst="rect">
            <a:avLst/>
          </a:prstGeom>
        </p:spPr>
      </p:pic>
      <p:sp>
        <p:nvSpPr>
          <p:cNvPr id="9" name="Accolade ouvrante 8"/>
          <p:cNvSpPr/>
          <p:nvPr/>
        </p:nvSpPr>
        <p:spPr>
          <a:xfrm>
            <a:off x="1770912" y="2710943"/>
            <a:ext cx="335281" cy="7993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1" name="ZoneTexte 10"/>
          <p:cNvSpPr txBox="1"/>
          <p:nvPr/>
        </p:nvSpPr>
        <p:spPr>
          <a:xfrm>
            <a:off x="6644640" y="2011680"/>
            <a:ext cx="184731" cy="369332"/>
          </a:xfrm>
          <a:prstGeom prst="rect">
            <a:avLst/>
          </a:prstGeom>
          <a:noFill/>
        </p:spPr>
        <p:txBody>
          <a:bodyPr wrap="none" rtlCol="0">
            <a:spAutoFit/>
          </a:bodyPr>
          <a:lstStyle/>
          <a:p>
            <a:endParaRPr lang="fr-FR" dirty="0"/>
          </a:p>
        </p:txBody>
      </p:sp>
      <p:sp>
        <p:nvSpPr>
          <p:cNvPr id="12" name="ZoneTexte 11"/>
          <p:cNvSpPr txBox="1"/>
          <p:nvPr/>
        </p:nvSpPr>
        <p:spPr>
          <a:xfrm>
            <a:off x="859536" y="2880349"/>
            <a:ext cx="1105988" cy="369332"/>
          </a:xfrm>
          <a:prstGeom prst="rect">
            <a:avLst/>
          </a:prstGeom>
          <a:noFill/>
        </p:spPr>
        <p:txBody>
          <a:bodyPr wrap="square" rtlCol="0">
            <a:spAutoFit/>
          </a:bodyPr>
          <a:lstStyle/>
          <a:p>
            <a:r>
              <a:rPr lang="fr-FR" b="1" dirty="0"/>
              <a:t>Existant</a:t>
            </a:r>
            <a:endParaRPr lang="fr-FR" dirty="0"/>
          </a:p>
        </p:txBody>
      </p:sp>
      <p:sp>
        <p:nvSpPr>
          <p:cNvPr id="13" name="ZoneTexte 12"/>
          <p:cNvSpPr txBox="1"/>
          <p:nvPr/>
        </p:nvSpPr>
        <p:spPr>
          <a:xfrm>
            <a:off x="859536" y="3776506"/>
            <a:ext cx="1271462" cy="369332"/>
          </a:xfrm>
          <a:prstGeom prst="rect">
            <a:avLst/>
          </a:prstGeom>
          <a:noFill/>
        </p:spPr>
        <p:txBody>
          <a:bodyPr wrap="square" rtlCol="0">
            <a:spAutoFit/>
          </a:bodyPr>
          <a:lstStyle/>
          <a:p>
            <a:r>
              <a:rPr lang="fr-FR" b="1" dirty="0" smtClean="0"/>
              <a:t>Problèmes</a:t>
            </a:r>
            <a:endParaRPr lang="fr-FR" dirty="0"/>
          </a:p>
        </p:txBody>
      </p:sp>
      <p:sp>
        <p:nvSpPr>
          <p:cNvPr id="14" name="Accolade ouvrante 13"/>
          <p:cNvSpPr/>
          <p:nvPr/>
        </p:nvSpPr>
        <p:spPr>
          <a:xfrm>
            <a:off x="2070888" y="3586914"/>
            <a:ext cx="335281" cy="81818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5" name="ZoneTexte 14"/>
          <p:cNvSpPr txBox="1"/>
          <p:nvPr/>
        </p:nvSpPr>
        <p:spPr>
          <a:xfrm>
            <a:off x="2943975" y="4723658"/>
            <a:ext cx="1271462" cy="369332"/>
          </a:xfrm>
          <a:prstGeom prst="rect">
            <a:avLst/>
          </a:prstGeom>
          <a:noFill/>
        </p:spPr>
        <p:txBody>
          <a:bodyPr wrap="square" rtlCol="0">
            <a:spAutoFit/>
          </a:bodyPr>
          <a:lstStyle/>
          <a:p>
            <a:r>
              <a:rPr lang="fr-FR" b="1" dirty="0" smtClean="0"/>
              <a:t>Mission</a:t>
            </a:r>
            <a:endParaRPr lang="fr-FR" dirty="0"/>
          </a:p>
        </p:txBody>
      </p:sp>
    </p:spTree>
    <p:extLst>
      <p:ext uri="{BB962C8B-B14F-4D97-AF65-F5344CB8AC3E}">
        <p14:creationId xmlns:p14="http://schemas.microsoft.com/office/powerpoint/2010/main" val="309449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03D2E7-9EEF-4536-BDCB-C626506374B0}"/>
              </a:ext>
            </a:extLst>
          </p:cNvPr>
          <p:cNvSpPr>
            <a:spLocks noGrp="1"/>
          </p:cNvSpPr>
          <p:nvPr>
            <p:ph type="ctrTitle"/>
          </p:nvPr>
        </p:nvSpPr>
        <p:spPr/>
        <p:txBody>
          <a:bodyPr/>
          <a:lstStyle/>
          <a:p>
            <a:pPr algn="l"/>
            <a:r>
              <a:rPr lang="fr-FR" sz="4800" dirty="0"/>
              <a:t>2</a:t>
            </a:r>
            <a:r>
              <a:rPr lang="fr-FR" sz="4800" dirty="0" smtClean="0"/>
              <a:t>. Analyse exploratoire</a:t>
            </a:r>
            <a:endParaRPr lang="fr-FR" sz="4800" dirty="0"/>
          </a:p>
        </p:txBody>
      </p:sp>
      <p:sp>
        <p:nvSpPr>
          <p:cNvPr id="5" name="Espace réservé du numéro de diapositive 4">
            <a:extLst>
              <a:ext uri="{FF2B5EF4-FFF2-40B4-BE49-F238E27FC236}">
                <a16:creationId xmlns:a16="http://schemas.microsoft.com/office/drawing/2014/main" id="{E934146B-7BAF-43E0-8D8A-E1C8FA01C012}"/>
              </a:ext>
            </a:extLst>
          </p:cNvPr>
          <p:cNvSpPr>
            <a:spLocks noGrp="1"/>
          </p:cNvSpPr>
          <p:nvPr>
            <p:ph type="sldNum" sz="quarter" idx="12"/>
          </p:nvPr>
        </p:nvSpPr>
        <p:spPr/>
        <p:txBody>
          <a:bodyPr/>
          <a:lstStyle/>
          <a:p>
            <a:fld id="{69E57DC2-970A-4B3E-BB1C-7A09969E49DF}" type="slidenum">
              <a:rPr lang="en-US" smtClean="0"/>
              <a:pPr/>
              <a:t>5</a:t>
            </a:fld>
            <a:endParaRPr lang="en-US" dirty="0"/>
          </a:p>
        </p:txBody>
      </p:sp>
    </p:spTree>
    <p:extLst>
      <p:ext uri="{BB962C8B-B14F-4D97-AF65-F5344CB8AC3E}">
        <p14:creationId xmlns:p14="http://schemas.microsoft.com/office/powerpoint/2010/main" val="3983234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6</a:t>
            </a:fld>
            <a:endParaRPr lang="en-US" dirty="0"/>
          </a:p>
        </p:txBody>
      </p:sp>
      <p:pic>
        <p:nvPicPr>
          <p:cNvPr id="6" name="Image 5"/>
          <p:cNvPicPr>
            <a:picLocks noChangeAspect="1"/>
          </p:cNvPicPr>
          <p:nvPr/>
        </p:nvPicPr>
        <p:blipFill>
          <a:blip r:embed="rId3"/>
          <a:stretch>
            <a:fillRect/>
          </a:stretch>
        </p:blipFill>
        <p:spPr>
          <a:xfrm>
            <a:off x="3128916" y="1184322"/>
            <a:ext cx="3401333" cy="1625857"/>
          </a:xfrm>
          <a:prstGeom prst="rect">
            <a:avLst/>
          </a:prstGeom>
        </p:spPr>
      </p:pic>
      <p:pic>
        <p:nvPicPr>
          <p:cNvPr id="8" name="Image 7"/>
          <p:cNvPicPr>
            <a:picLocks noChangeAspect="1"/>
          </p:cNvPicPr>
          <p:nvPr/>
        </p:nvPicPr>
        <p:blipFill>
          <a:blip r:embed="rId4"/>
          <a:stretch>
            <a:fillRect/>
          </a:stretch>
        </p:blipFill>
        <p:spPr>
          <a:xfrm>
            <a:off x="6789056" y="953388"/>
            <a:ext cx="1357088" cy="1858254"/>
          </a:xfrm>
          <a:prstGeom prst="rect">
            <a:avLst/>
          </a:prstGeom>
        </p:spPr>
      </p:pic>
      <p:pic>
        <p:nvPicPr>
          <p:cNvPr id="9" name="Image 8"/>
          <p:cNvPicPr>
            <a:picLocks noChangeAspect="1"/>
          </p:cNvPicPr>
          <p:nvPr/>
        </p:nvPicPr>
        <p:blipFill>
          <a:blip r:embed="rId5"/>
          <a:stretch>
            <a:fillRect/>
          </a:stretch>
        </p:blipFill>
        <p:spPr>
          <a:xfrm>
            <a:off x="8799885" y="1425960"/>
            <a:ext cx="3239244" cy="1884856"/>
          </a:xfrm>
          <a:prstGeom prst="rect">
            <a:avLst/>
          </a:prstGeom>
        </p:spPr>
      </p:pic>
      <p:pic>
        <p:nvPicPr>
          <p:cNvPr id="10" name="Image 9"/>
          <p:cNvPicPr>
            <a:picLocks noChangeAspect="1"/>
          </p:cNvPicPr>
          <p:nvPr/>
        </p:nvPicPr>
        <p:blipFill>
          <a:blip r:embed="rId6"/>
          <a:stretch>
            <a:fillRect/>
          </a:stretch>
        </p:blipFill>
        <p:spPr>
          <a:xfrm>
            <a:off x="9736380" y="3504657"/>
            <a:ext cx="1366255" cy="1880012"/>
          </a:xfrm>
          <a:prstGeom prst="rect">
            <a:avLst/>
          </a:prstGeom>
        </p:spPr>
      </p:pic>
      <p:pic>
        <p:nvPicPr>
          <p:cNvPr id="11" name="Image 10"/>
          <p:cNvPicPr>
            <a:picLocks noChangeAspect="1"/>
          </p:cNvPicPr>
          <p:nvPr/>
        </p:nvPicPr>
        <p:blipFill>
          <a:blip r:embed="rId7"/>
          <a:stretch>
            <a:fillRect/>
          </a:stretch>
        </p:blipFill>
        <p:spPr>
          <a:xfrm>
            <a:off x="916969" y="3244334"/>
            <a:ext cx="3238170" cy="2232072"/>
          </a:xfrm>
          <a:prstGeom prst="rect">
            <a:avLst/>
          </a:prstGeom>
        </p:spPr>
      </p:pic>
      <p:pic>
        <p:nvPicPr>
          <p:cNvPr id="13" name="Image 12"/>
          <p:cNvPicPr>
            <a:picLocks noChangeAspect="1"/>
          </p:cNvPicPr>
          <p:nvPr/>
        </p:nvPicPr>
        <p:blipFill>
          <a:blip r:embed="rId8"/>
          <a:stretch>
            <a:fillRect/>
          </a:stretch>
        </p:blipFill>
        <p:spPr>
          <a:xfrm>
            <a:off x="4206239" y="4574847"/>
            <a:ext cx="2473215" cy="2194544"/>
          </a:xfrm>
          <a:prstGeom prst="rect">
            <a:avLst/>
          </a:prstGeom>
        </p:spPr>
      </p:pic>
      <p:pic>
        <p:nvPicPr>
          <p:cNvPr id="14" name="Image 13"/>
          <p:cNvPicPr>
            <a:picLocks noChangeAspect="1"/>
          </p:cNvPicPr>
          <p:nvPr/>
        </p:nvPicPr>
        <p:blipFill>
          <a:blip r:embed="rId9"/>
          <a:stretch>
            <a:fillRect/>
          </a:stretch>
        </p:blipFill>
        <p:spPr>
          <a:xfrm>
            <a:off x="7431739" y="4502458"/>
            <a:ext cx="2148666" cy="2232692"/>
          </a:xfrm>
          <a:prstGeom prst="rect">
            <a:avLst/>
          </a:prstGeom>
        </p:spPr>
      </p:pic>
      <p:sp>
        <p:nvSpPr>
          <p:cNvPr id="15" name="Titre 1"/>
          <p:cNvSpPr>
            <a:spLocks noGrp="1"/>
          </p:cNvSpPr>
          <p:nvPr>
            <p:ph type="title"/>
          </p:nvPr>
        </p:nvSpPr>
        <p:spPr>
          <a:xfrm>
            <a:off x="1371600" y="328747"/>
            <a:ext cx="9601200" cy="1485900"/>
          </a:xfrm>
        </p:spPr>
        <p:txBody>
          <a:bodyPr>
            <a:normAutofit/>
          </a:bodyPr>
          <a:lstStyle/>
          <a:p>
            <a:pPr lvl="0"/>
            <a:r>
              <a:rPr lang="fr-FR" dirty="0"/>
              <a:t>2</a:t>
            </a:r>
            <a:r>
              <a:rPr lang="fr-FR" dirty="0" smtClean="0"/>
              <a:t>.Analyse exploratoire:</a:t>
            </a:r>
            <a:endParaRPr lang="fr-FR" sz="4000" dirty="0"/>
          </a:p>
        </p:txBody>
      </p:sp>
      <p:sp>
        <p:nvSpPr>
          <p:cNvPr id="16" name="Ellipse 15"/>
          <p:cNvSpPr/>
          <p:nvPr/>
        </p:nvSpPr>
        <p:spPr>
          <a:xfrm>
            <a:off x="4639367" y="2873829"/>
            <a:ext cx="3642904" cy="16286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5299916" y="2930992"/>
            <a:ext cx="3228311" cy="1477328"/>
          </a:xfrm>
          <a:prstGeom prst="rect">
            <a:avLst/>
          </a:prstGeom>
        </p:spPr>
        <p:txBody>
          <a:bodyPr wrap="square">
            <a:spAutoFit/>
          </a:bodyPr>
          <a:lstStyle/>
          <a:p>
            <a:r>
              <a:rPr lang="fr-FR" dirty="0" smtClean="0"/>
              <a:t>	1050 photos:</a:t>
            </a:r>
          </a:p>
          <a:p>
            <a:pPr marL="285750" indent="-285750">
              <a:buFont typeface="Arial" panose="020B0604020202020204" pitchFamily="34" charset="0"/>
              <a:buChar char="•"/>
            </a:pPr>
            <a:r>
              <a:rPr lang="fr-FR" dirty="0" smtClean="0"/>
              <a:t>7 catégories</a:t>
            </a:r>
          </a:p>
          <a:p>
            <a:pPr marL="285750" indent="-285750">
              <a:buFont typeface="Arial" panose="020B0604020202020204" pitchFamily="34" charset="0"/>
              <a:buChar char="•"/>
            </a:pPr>
            <a:r>
              <a:rPr lang="fr-FR" dirty="0"/>
              <a:t>Description du produit</a:t>
            </a:r>
          </a:p>
          <a:p>
            <a:pPr marL="285750" indent="-285750">
              <a:buFont typeface="Arial" panose="020B0604020202020204" pitchFamily="34" charset="0"/>
              <a:buChar char="•"/>
            </a:pPr>
            <a:r>
              <a:rPr lang="fr-FR" dirty="0" smtClean="0"/>
              <a:t>Marque</a:t>
            </a:r>
          </a:p>
          <a:p>
            <a:pPr marL="285750" indent="-285750">
              <a:buFont typeface="Arial" panose="020B0604020202020204" pitchFamily="34" charset="0"/>
              <a:buChar char="•"/>
            </a:pPr>
            <a:r>
              <a:rPr lang="fr-FR" dirty="0" smtClean="0"/>
              <a:t>Titre</a:t>
            </a:r>
            <a:endParaRPr lang="fr-FR" dirty="0"/>
          </a:p>
        </p:txBody>
      </p:sp>
    </p:spTree>
    <p:extLst>
      <p:ext uri="{BB962C8B-B14F-4D97-AF65-F5344CB8AC3E}">
        <p14:creationId xmlns:p14="http://schemas.microsoft.com/office/powerpoint/2010/main" val="684343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7</a:t>
            </a:fld>
            <a:endParaRPr lang="en-US" dirty="0"/>
          </a:p>
        </p:txBody>
      </p:sp>
      <p:sp>
        <p:nvSpPr>
          <p:cNvPr id="11" name="ZoneTexte 10"/>
          <p:cNvSpPr txBox="1"/>
          <p:nvPr/>
        </p:nvSpPr>
        <p:spPr>
          <a:xfrm>
            <a:off x="2145575" y="5420947"/>
            <a:ext cx="7879080" cy="369332"/>
          </a:xfrm>
          <a:prstGeom prst="rect">
            <a:avLst/>
          </a:prstGeom>
          <a:noFill/>
        </p:spPr>
        <p:txBody>
          <a:bodyPr wrap="square" rtlCol="0">
            <a:spAutoFit/>
          </a:bodyPr>
          <a:lstStyle/>
          <a:p>
            <a:pPr marL="285750" indent="-285750">
              <a:buFont typeface="Arial" panose="020B0604020202020204" pitchFamily="34" charset="0"/>
              <a:buChar char="•"/>
            </a:pPr>
            <a:r>
              <a:rPr lang="fr-FR" dirty="0" smtClean="0"/>
              <a:t>Répartition égale pour les 1050 photos sur les 7 catégories générales </a:t>
            </a:r>
            <a:endParaRPr lang="fr-FR" dirty="0"/>
          </a:p>
        </p:txBody>
      </p:sp>
      <p:pic>
        <p:nvPicPr>
          <p:cNvPr id="3" name="Espace réservé du contenu 2"/>
          <p:cNvPicPr>
            <a:picLocks noGrp="1" noChangeAspect="1"/>
          </p:cNvPicPr>
          <p:nvPr>
            <p:ph idx="1"/>
          </p:nvPr>
        </p:nvPicPr>
        <p:blipFill>
          <a:blip r:embed="rId3"/>
          <a:stretch>
            <a:fillRect/>
          </a:stretch>
        </p:blipFill>
        <p:spPr>
          <a:xfrm>
            <a:off x="2145575" y="1545772"/>
            <a:ext cx="7879080" cy="3581400"/>
          </a:xfrm>
          <a:prstGeom prst="rect">
            <a:avLst/>
          </a:prstGeom>
        </p:spPr>
      </p:pic>
      <p:sp>
        <p:nvSpPr>
          <p:cNvPr id="15" name="Titre 1"/>
          <p:cNvSpPr>
            <a:spLocks noGrp="1"/>
          </p:cNvSpPr>
          <p:nvPr>
            <p:ph type="title"/>
          </p:nvPr>
        </p:nvSpPr>
        <p:spPr>
          <a:xfrm>
            <a:off x="1371600" y="328747"/>
            <a:ext cx="9601200" cy="1485900"/>
          </a:xfrm>
        </p:spPr>
        <p:txBody>
          <a:bodyPr>
            <a:normAutofit/>
          </a:bodyPr>
          <a:lstStyle/>
          <a:p>
            <a:pPr lvl="0"/>
            <a:r>
              <a:rPr lang="fr-FR" dirty="0"/>
              <a:t>2</a:t>
            </a:r>
            <a:r>
              <a:rPr lang="fr-FR" dirty="0" smtClean="0"/>
              <a:t>.Analyse exploratoire:</a:t>
            </a:r>
            <a:endParaRPr lang="fr-FR" sz="4000" dirty="0"/>
          </a:p>
        </p:txBody>
      </p:sp>
    </p:spTree>
    <p:extLst>
      <p:ext uri="{BB962C8B-B14F-4D97-AF65-F5344CB8AC3E}">
        <p14:creationId xmlns:p14="http://schemas.microsoft.com/office/powerpoint/2010/main" val="3999388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8</a:t>
            </a:fld>
            <a:endParaRPr lang="en-US" dirty="0"/>
          </a:p>
        </p:txBody>
      </p:sp>
      <p:sp>
        <p:nvSpPr>
          <p:cNvPr id="6" name="ZoneTexte 5"/>
          <p:cNvSpPr txBox="1"/>
          <p:nvPr/>
        </p:nvSpPr>
        <p:spPr>
          <a:xfrm>
            <a:off x="2438400" y="5347705"/>
            <a:ext cx="8220891"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6 niveaux de précision de catégories</a:t>
            </a:r>
          </a:p>
          <a:p>
            <a:pPr marL="285750" indent="-285750">
              <a:buFont typeface="Arial" panose="020B0604020202020204" pitchFamily="34" charset="0"/>
              <a:buChar char="•"/>
            </a:pPr>
            <a:endParaRPr lang="fr-FR" dirty="0"/>
          </a:p>
        </p:txBody>
      </p:sp>
      <p:sp>
        <p:nvSpPr>
          <p:cNvPr id="7" name="Titre 1"/>
          <p:cNvSpPr>
            <a:spLocks noGrp="1"/>
          </p:cNvSpPr>
          <p:nvPr>
            <p:ph type="title"/>
          </p:nvPr>
        </p:nvSpPr>
        <p:spPr>
          <a:xfrm>
            <a:off x="1371600" y="328747"/>
            <a:ext cx="9601200" cy="1485900"/>
          </a:xfrm>
        </p:spPr>
        <p:txBody>
          <a:bodyPr>
            <a:normAutofit/>
          </a:bodyPr>
          <a:lstStyle/>
          <a:p>
            <a:pPr lvl="0"/>
            <a:r>
              <a:rPr lang="fr-FR" dirty="0"/>
              <a:t>2</a:t>
            </a:r>
            <a:r>
              <a:rPr lang="fr-FR" dirty="0" smtClean="0"/>
              <a:t>.Analyse exploratoire:</a:t>
            </a:r>
            <a:endParaRPr lang="fr-FR" sz="4000" dirty="0"/>
          </a:p>
        </p:txBody>
      </p:sp>
      <p:pic>
        <p:nvPicPr>
          <p:cNvPr id="8" name="Image 7"/>
          <p:cNvPicPr>
            <a:picLocks noChangeAspect="1"/>
          </p:cNvPicPr>
          <p:nvPr/>
        </p:nvPicPr>
        <p:blipFill>
          <a:blip r:embed="rId3"/>
          <a:stretch>
            <a:fillRect/>
          </a:stretch>
        </p:blipFill>
        <p:spPr>
          <a:xfrm>
            <a:off x="1145798" y="1969643"/>
            <a:ext cx="10806096" cy="2918713"/>
          </a:xfrm>
          <a:prstGeom prst="rect">
            <a:avLst/>
          </a:prstGeom>
        </p:spPr>
      </p:pic>
    </p:spTree>
    <p:extLst>
      <p:ext uri="{BB962C8B-B14F-4D97-AF65-F5344CB8AC3E}">
        <p14:creationId xmlns:p14="http://schemas.microsoft.com/office/powerpoint/2010/main" val="1945319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69E57DC2-970A-4B3E-BB1C-7A09969E49DF}" type="slidenum">
              <a:rPr lang="en-US" smtClean="0"/>
              <a:t>9</a:t>
            </a:fld>
            <a:endParaRPr lang="en-US" dirty="0"/>
          </a:p>
        </p:txBody>
      </p:sp>
      <p:sp>
        <p:nvSpPr>
          <p:cNvPr id="3" name="ZoneTexte 2"/>
          <p:cNvSpPr txBox="1"/>
          <p:nvPr/>
        </p:nvSpPr>
        <p:spPr>
          <a:xfrm>
            <a:off x="2635368" y="5475819"/>
            <a:ext cx="7433848" cy="646331"/>
          </a:xfrm>
          <a:prstGeom prst="rect">
            <a:avLst/>
          </a:prstGeom>
          <a:noFill/>
        </p:spPr>
        <p:txBody>
          <a:bodyPr wrap="square" rtlCol="0">
            <a:spAutoFit/>
          </a:bodyPr>
          <a:lstStyle/>
          <a:p>
            <a:pPr marL="285750" indent="-285750">
              <a:buFont typeface="Arial" panose="020B0604020202020204" pitchFamily="34" charset="0"/>
              <a:buChar char="•"/>
            </a:pPr>
            <a:r>
              <a:rPr lang="fr-FR" dirty="0" smtClean="0"/>
              <a:t>32</a:t>
            </a:r>
            <a:r>
              <a:rPr lang="fr-FR" dirty="0"/>
              <a:t>% des valeurs </a:t>
            </a:r>
            <a:r>
              <a:rPr lang="fr-FR" dirty="0" smtClean="0"/>
              <a:t>manquantes pour la colonne « brand »</a:t>
            </a:r>
          </a:p>
          <a:p>
            <a:pPr marL="285750" indent="-285750">
              <a:buFont typeface="Arial" panose="020B0604020202020204" pitchFamily="34" charset="0"/>
              <a:buChar char="•"/>
            </a:pPr>
            <a:r>
              <a:rPr lang="fr-FR" dirty="0" smtClean="0"/>
              <a:t>Très peu de valeurs manquantes pour les autres colonnes</a:t>
            </a:r>
            <a:endParaRPr lang="fr-FR" dirty="0"/>
          </a:p>
        </p:txBody>
      </p:sp>
      <p:pic>
        <p:nvPicPr>
          <p:cNvPr id="7" name="Espace réservé du contenu 6"/>
          <p:cNvPicPr>
            <a:picLocks noGrp="1" noChangeAspect="1"/>
          </p:cNvPicPr>
          <p:nvPr>
            <p:ph idx="1"/>
          </p:nvPr>
        </p:nvPicPr>
        <p:blipFill>
          <a:blip r:embed="rId3"/>
          <a:stretch>
            <a:fillRect/>
          </a:stretch>
        </p:blipFill>
        <p:spPr>
          <a:xfrm>
            <a:off x="2635368" y="1563184"/>
            <a:ext cx="6935410" cy="3581400"/>
          </a:xfrm>
          <a:prstGeom prst="rect">
            <a:avLst/>
          </a:prstGeom>
        </p:spPr>
      </p:pic>
      <p:sp>
        <p:nvSpPr>
          <p:cNvPr id="10" name="Titre 1"/>
          <p:cNvSpPr>
            <a:spLocks noGrp="1"/>
          </p:cNvSpPr>
          <p:nvPr>
            <p:ph type="title"/>
          </p:nvPr>
        </p:nvSpPr>
        <p:spPr>
          <a:xfrm>
            <a:off x="1371600" y="328747"/>
            <a:ext cx="9601200" cy="1485900"/>
          </a:xfrm>
        </p:spPr>
        <p:txBody>
          <a:bodyPr>
            <a:normAutofit/>
          </a:bodyPr>
          <a:lstStyle/>
          <a:p>
            <a:pPr lvl="0"/>
            <a:r>
              <a:rPr lang="fr-FR" dirty="0"/>
              <a:t>2</a:t>
            </a:r>
            <a:r>
              <a:rPr lang="fr-FR" dirty="0" smtClean="0"/>
              <a:t>.Analyse exploratoire:</a:t>
            </a:r>
            <a:endParaRPr lang="fr-FR" sz="4000" dirty="0"/>
          </a:p>
        </p:txBody>
      </p:sp>
    </p:spTree>
    <p:extLst>
      <p:ext uri="{BB962C8B-B14F-4D97-AF65-F5344CB8AC3E}">
        <p14:creationId xmlns:p14="http://schemas.microsoft.com/office/powerpoint/2010/main" val="2851862881"/>
      </p:ext>
    </p:extLst>
  </p:cSld>
  <p:clrMapOvr>
    <a:masterClrMapping/>
  </p:clrMapOvr>
  <p:timing>
    <p:tnLst>
      <p:par>
        <p:cTn id="1" dur="indefinite" restart="never" nodeType="tmRoot"/>
      </p:par>
    </p:tnLst>
  </p:timing>
</p:sld>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adrag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106144</TotalTime>
  <Words>3154</Words>
  <Application>Microsoft Office PowerPoint</Application>
  <PresentationFormat>Grand écran</PresentationFormat>
  <Paragraphs>298</Paragraphs>
  <Slides>38</Slides>
  <Notes>37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Arial</vt:lpstr>
      <vt:lpstr>Calibri</vt:lpstr>
      <vt:lpstr>Franklin Gothic Book</vt:lpstr>
      <vt:lpstr>Montserrat</vt:lpstr>
      <vt:lpstr>Roboto</vt:lpstr>
      <vt:lpstr>Wingdings</vt:lpstr>
      <vt:lpstr>Cadrage</vt:lpstr>
      <vt:lpstr>P06: Classifier automatiquement des biens de consommation</vt:lpstr>
      <vt:lpstr>Plan de la présentation</vt:lpstr>
      <vt:lpstr>1. problématique</vt:lpstr>
      <vt:lpstr>1. Problématique</vt:lpstr>
      <vt:lpstr>2. Analyse exploratoire</vt:lpstr>
      <vt:lpstr>2.Analyse exploratoire:</vt:lpstr>
      <vt:lpstr>2.Analyse exploratoire:</vt:lpstr>
      <vt:lpstr>2.Analyse exploratoire:</vt:lpstr>
      <vt:lpstr>2.Analyse exploratoire:</vt:lpstr>
      <vt:lpstr>3. Données textuelles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4. Données visuelles</vt:lpstr>
      <vt:lpstr>Présentation PowerPoint</vt:lpstr>
      <vt:lpstr>Présentation PowerPoint</vt:lpstr>
      <vt:lpstr>Présentation PowerPoint</vt:lpstr>
      <vt:lpstr>Présentation PowerPoint</vt:lpstr>
      <vt:lpstr>5. réseau de neurones convolutif</vt:lpstr>
      <vt:lpstr>5. Réseau de Neurones Convolutif :  a. Préparation des données</vt:lpstr>
      <vt:lpstr>5. Réseau de Neurones Convolutif :  a. Préparation des données</vt:lpstr>
      <vt:lpstr>5. Réseau de Neurones Convolutif :  b. DensNet</vt:lpstr>
      <vt:lpstr>5. Réseau de Neurones Convolutif :  b. DensNet</vt:lpstr>
      <vt:lpstr>5. Réseau de Neurones Convolutif :  b. DensNet</vt:lpstr>
      <vt:lpstr>5. Réseau de Neurones Convolutif :  a. Résultat</vt:lpstr>
      <vt:lpstr>6.Conclusion</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P02: Analysez des données de systèmes éducatifs</dc:title>
  <dc:creator>TAHRI Asma</dc:creator>
  <cp:lastModifiedBy>TAHRI Asma</cp:lastModifiedBy>
  <cp:revision>304</cp:revision>
  <dcterms:created xsi:type="dcterms:W3CDTF">2020-11-11T14:23:40Z</dcterms:created>
  <dcterms:modified xsi:type="dcterms:W3CDTF">2021-10-04T13:54:22Z</dcterms:modified>
</cp:coreProperties>
</file>